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2"/>
  </p:sldMasterIdLst>
  <p:notesMasterIdLst>
    <p:notesMasterId r:id="rId13"/>
  </p:notesMasterIdLst>
  <p:handoutMasterIdLst>
    <p:handoutMasterId r:id="rId14"/>
  </p:handoutMasterIdLst>
  <p:sldIdLst>
    <p:sldId id="262" r:id="rId3"/>
    <p:sldId id="315" r:id="rId4"/>
    <p:sldId id="316" r:id="rId5"/>
    <p:sldId id="310" r:id="rId6"/>
    <p:sldId id="311" r:id="rId7"/>
    <p:sldId id="312" r:id="rId8"/>
    <p:sldId id="313" r:id="rId9"/>
    <p:sldId id="314" r:id="rId10"/>
    <p:sldId id="317" r:id="rId11"/>
    <p:sldId id="30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000000" mc:Ignorable=""/>
    <a:srgbClr xmlns:mc="http://schemas.openxmlformats.org/markup-compatibility/2006" xmlns:a14="http://schemas.microsoft.com/office/drawing/2010/main" val="F17632" mc:Ignorable=""/>
    <a:srgbClr xmlns:mc="http://schemas.openxmlformats.org/markup-compatibility/2006" xmlns:a14="http://schemas.microsoft.com/office/drawing/2010/main" val="5490CA" mc:Ignorable=""/>
    <a:srgbClr xmlns:mc="http://schemas.openxmlformats.org/markup-compatibility/2006" xmlns:a14="http://schemas.microsoft.com/office/drawing/2010/main" val="FFEE00" mc:Ignorable=""/>
    <a:srgbClr xmlns:mc="http://schemas.openxmlformats.org/markup-compatibility/2006" xmlns:a14="http://schemas.microsoft.com/office/drawing/2010/main" val="73BE64" mc:Ignorable=""/>
    <a:srgbClr xmlns:mc="http://schemas.openxmlformats.org/markup-compatibility/2006" xmlns:a14="http://schemas.microsoft.com/office/drawing/2010/main" val="F9B030" mc:Ignorable=""/>
    <a:srgbClr xmlns:mc="http://schemas.openxmlformats.org/markup-compatibility/2006" xmlns:a14="http://schemas.microsoft.com/office/drawing/2010/main" val="525353" mc:Ignorable=""/>
    <a:srgbClr xmlns:mc="http://schemas.openxmlformats.org/markup-compatibility/2006" xmlns:a14="http://schemas.microsoft.com/office/drawing/2010/main" val="882708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918" y="-48"/>
      </p:cViewPr>
      <p:guideLst>
        <p:guide orient="horz" pos="3761"/>
        <p:guide pos="3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C6634-2C80-4AC9-8EF1-15A49B733483}" type="doc">
      <dgm:prSet loTypeId="urn:microsoft.com/office/officeart/2008/layout/CircleAccentTimeline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2A299626-E981-411F-8D97-ACD4785680F7}">
      <dgm:prSet phldrT="[Text]"/>
      <dgm:spPr/>
      <dgm:t>
        <a:bodyPr/>
        <a:lstStyle/>
        <a:p>
          <a: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Osnove uporabe računala </a:t>
          </a:r>
          <a:b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</a:br>
          <a: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(1-2g?)</a:t>
          </a:r>
          <a:endParaRPr lang="hr-HR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A25A659E-7AB0-438E-959D-ECF7FFD7679B}" type="parTrans" cxnId="{BA4B762B-F3C4-43DB-B237-A7F66C306BB1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726A9080-19FD-4E1A-8467-DA0A3E2CA272}" type="sibTrans" cxnId="{BA4B762B-F3C4-43DB-B237-A7F66C306BB1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B8C03494-CE6D-4D14-AC96-7EC0159D798D}">
      <dgm:prSet phldrT="[Text]"/>
      <dgm:spPr/>
      <dgm:t>
        <a:bodyPr/>
        <a:lstStyle/>
        <a:p>
          <a: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Uporaba teksta / weba / uključivanej u struju ...</a:t>
          </a:r>
          <a:endParaRPr lang="hr-HR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C64BD248-B133-4E96-812A-7379F89B9FE7}" type="parTrans" cxnId="{B7D8C642-F19F-44E6-AD47-386AFFDDE9FB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FE5622B9-5C7D-42BB-850F-54E6E4CB30E4}" type="sibTrans" cxnId="{B7D8C642-F19F-44E6-AD47-386AFFDDE9FB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57F4A9A4-8990-4D5E-9701-677521239AAC}">
      <dgm:prSet phldrT="[Text]"/>
      <dgm:spPr/>
      <dgm:t>
        <a:bodyPr/>
        <a:lstStyle/>
        <a:p>
          <a: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Računalo, instalacija, deinstalacija, nešto za susjeda...</a:t>
          </a:r>
          <a:endParaRPr lang="hr-HR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42752C93-D00E-486C-B2C6-F2AB341785C7}" type="parTrans" cxnId="{6F6AF65B-4BBC-4078-AB17-EE78C684DA57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5F1F4881-34F5-465F-9F2F-3D87088181F0}" type="sibTrans" cxnId="{6F6AF65B-4BBC-4078-AB17-EE78C684DA57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D813BF5B-2D0B-4A18-B425-85321A90E8C1}">
      <dgm:prSet phldrT="[Text]"/>
      <dgm:spPr/>
      <dgm:t>
        <a:bodyPr/>
        <a:lstStyle/>
        <a:p>
          <a: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Logika programiranja </a:t>
          </a:r>
          <a:b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</a:br>
          <a: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(1-2-4g)</a:t>
          </a:r>
          <a:endParaRPr lang="hr-HR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3654E0A8-AB53-4685-9FA9-D40595D15D3A}" type="parTrans" cxnId="{26290D09-AEEA-4AF6-8884-05CC57E8FD07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9D6E416D-DE9B-4DBF-9DCC-38054D8CFD8B}" type="sibTrans" cxnId="{26290D09-AEEA-4AF6-8884-05CC57E8FD07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B2AC2B2E-7A37-4367-9AF6-9E05FFD45913}">
      <dgm:prSet phldrT="[Text]"/>
      <dgm:spPr/>
      <dgm:t>
        <a:bodyPr/>
        <a:lstStyle/>
        <a:p>
          <a: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Specifične specijalizacije</a:t>
          </a:r>
          <a:b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</a:br>
          <a: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jedan / dva programska jezika</a:t>
          </a:r>
          <a:endParaRPr lang="hr-HR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8ABA4C85-4F65-449E-8F7E-EA9B1BCA6501}" type="parTrans" cxnId="{EABCBCAB-3F1B-4CDE-98D2-2A05AC395085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CA2B35B2-E3C8-4A40-A46C-791D60D84E30}" type="sibTrans" cxnId="{EABCBCAB-3F1B-4CDE-98D2-2A05AC395085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938E7816-FCEC-4948-9D8D-E8A09822873D}">
      <dgm:prSet phldrT="[Text]"/>
      <dgm:spPr/>
      <dgm:t>
        <a:bodyPr/>
        <a:lstStyle/>
        <a:p>
          <a:r>
            <a:rPr lang="hr-HR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Apstrakcija, modeliranje, project management ...</a:t>
          </a:r>
          <a:endParaRPr lang="hr-HR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D1DC94F9-C7FC-40F7-B2AF-4916438E748B}" type="parTrans" cxnId="{486C6084-EB13-4948-8D9F-BEDB16552EB5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1936776A-07F8-480A-ACAE-5DFFA172F511}" type="sibTrans" cxnId="{486C6084-EB13-4948-8D9F-BEDB16552EB5}">
      <dgm:prSet/>
      <dgm:spPr/>
      <dgm:t>
        <a:bodyPr/>
        <a:lstStyle/>
        <a:p>
          <a:endParaRPr lang="hr-HR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gm:t>
    </dgm:pt>
    <dgm:pt modelId="{6224D046-0598-4155-A728-879614D156C1}" type="pres">
      <dgm:prSet presAssocID="{DBAC6634-2C80-4AC9-8EF1-15A49B733483}" presName="Name0" presStyleCnt="0">
        <dgm:presLayoutVars>
          <dgm:dir/>
        </dgm:presLayoutVars>
      </dgm:prSet>
      <dgm:spPr/>
    </dgm:pt>
    <dgm:pt modelId="{7A59D7E3-DF49-4786-8476-E06F79995E2F}" type="pres">
      <dgm:prSet presAssocID="{2A299626-E981-411F-8D97-ACD4785680F7}" presName="parComposite" presStyleCnt="0"/>
      <dgm:spPr/>
    </dgm:pt>
    <dgm:pt modelId="{852B7901-5E5C-46F9-A47D-13DADC62256B}" type="pres">
      <dgm:prSet presAssocID="{2A299626-E981-411F-8D97-ACD4785680F7}" presName="parBigCircle" presStyleLbl="node0" presStyleIdx="0" presStyleCnt="2"/>
      <dgm:spPr/>
    </dgm:pt>
    <dgm:pt modelId="{72ACE3D6-B87C-44F4-AEE7-4D85519E63C6}" type="pres">
      <dgm:prSet presAssocID="{2A299626-E981-411F-8D97-ACD4785680F7}" presName="parTx" presStyleLbl="revTx" presStyleIdx="0" presStyleCnt="10"/>
      <dgm:spPr/>
      <dgm:t>
        <a:bodyPr/>
        <a:lstStyle/>
        <a:p>
          <a:endParaRPr lang="hr-HR"/>
        </a:p>
      </dgm:t>
    </dgm:pt>
    <dgm:pt modelId="{4C78CFFB-FFA8-4185-97D6-05E948AD183A}" type="pres">
      <dgm:prSet presAssocID="{2A299626-E981-411F-8D97-ACD4785680F7}" presName="bSpace" presStyleCnt="0"/>
      <dgm:spPr/>
    </dgm:pt>
    <dgm:pt modelId="{2ADC5D93-9FA9-4934-99F7-346A1F1F02B6}" type="pres">
      <dgm:prSet presAssocID="{2A299626-E981-411F-8D97-ACD4785680F7}" presName="parBackupNorm" presStyleCnt="0"/>
      <dgm:spPr/>
    </dgm:pt>
    <dgm:pt modelId="{C20FF266-6002-41EE-AEBE-83D67BA7FCED}" type="pres">
      <dgm:prSet presAssocID="{726A9080-19FD-4E1A-8467-DA0A3E2CA272}" presName="parSpace" presStyleCnt="0"/>
      <dgm:spPr/>
    </dgm:pt>
    <dgm:pt modelId="{5A5A2E5A-034E-4621-822D-CC92CCAF4AC5}" type="pres">
      <dgm:prSet presAssocID="{B8C03494-CE6D-4D14-AC96-7EC0159D798D}" presName="desBackupLeftNorm" presStyleCnt="0"/>
      <dgm:spPr/>
    </dgm:pt>
    <dgm:pt modelId="{9086D2EE-B594-4559-A129-E2EA9D71C400}" type="pres">
      <dgm:prSet presAssocID="{B8C03494-CE6D-4D14-AC96-7EC0159D798D}" presName="desComposite" presStyleCnt="0"/>
      <dgm:spPr/>
    </dgm:pt>
    <dgm:pt modelId="{F8573C9D-8445-49A9-BDB7-BD48F97D3168}" type="pres">
      <dgm:prSet presAssocID="{B8C03494-CE6D-4D14-AC96-7EC0159D798D}" presName="desCircle" presStyleLbl="node1" presStyleIdx="0" presStyleCnt="4"/>
      <dgm:spPr/>
    </dgm:pt>
    <dgm:pt modelId="{B5610982-1466-4240-B225-3A7F50083D40}" type="pres">
      <dgm:prSet presAssocID="{B8C03494-CE6D-4D14-AC96-7EC0159D798D}" presName="chTx" presStyleLbl="revTx" presStyleIdx="1" presStyleCnt="10"/>
      <dgm:spPr/>
    </dgm:pt>
    <dgm:pt modelId="{E7F63752-7214-4229-9D72-F31EFEE69A62}" type="pres">
      <dgm:prSet presAssocID="{B8C03494-CE6D-4D14-AC96-7EC0159D798D}" presName="desTx" presStyleLbl="revTx" presStyleIdx="2" presStyleCnt="10">
        <dgm:presLayoutVars>
          <dgm:bulletEnabled val="1"/>
        </dgm:presLayoutVars>
      </dgm:prSet>
      <dgm:spPr/>
    </dgm:pt>
    <dgm:pt modelId="{CCF91F64-187D-467E-BFC7-56492A580404}" type="pres">
      <dgm:prSet presAssocID="{B8C03494-CE6D-4D14-AC96-7EC0159D798D}" presName="desBackupRightNorm" presStyleCnt="0"/>
      <dgm:spPr/>
    </dgm:pt>
    <dgm:pt modelId="{CFA3F87B-B722-4299-8B08-CB54121FFDB0}" type="pres">
      <dgm:prSet presAssocID="{FE5622B9-5C7D-42BB-850F-54E6E4CB30E4}" presName="desSpace" presStyleCnt="0"/>
      <dgm:spPr/>
    </dgm:pt>
    <dgm:pt modelId="{6141E20A-A980-4FE1-BEB1-90EF4E6C560E}" type="pres">
      <dgm:prSet presAssocID="{57F4A9A4-8990-4D5E-9701-677521239AAC}" presName="desBackupLeftNorm" presStyleCnt="0"/>
      <dgm:spPr/>
    </dgm:pt>
    <dgm:pt modelId="{0D5EBC14-8134-42E9-AF5D-CFBD98978C2E}" type="pres">
      <dgm:prSet presAssocID="{57F4A9A4-8990-4D5E-9701-677521239AAC}" presName="desComposite" presStyleCnt="0"/>
      <dgm:spPr/>
    </dgm:pt>
    <dgm:pt modelId="{9328DE66-82D3-4BFF-8D68-483EF9F96940}" type="pres">
      <dgm:prSet presAssocID="{57F4A9A4-8990-4D5E-9701-677521239AAC}" presName="desCircle" presStyleLbl="node1" presStyleIdx="1" presStyleCnt="4"/>
      <dgm:spPr/>
    </dgm:pt>
    <dgm:pt modelId="{8B31495F-9FE1-48D5-BA6A-872A753836D5}" type="pres">
      <dgm:prSet presAssocID="{57F4A9A4-8990-4D5E-9701-677521239AAC}" presName="chTx" presStyleLbl="revTx" presStyleIdx="3" presStyleCnt="10"/>
      <dgm:spPr/>
      <dgm:t>
        <a:bodyPr/>
        <a:lstStyle/>
        <a:p>
          <a:endParaRPr lang="hr-HR"/>
        </a:p>
      </dgm:t>
    </dgm:pt>
    <dgm:pt modelId="{41CED280-81D4-4D2F-8040-A9D9751CC9D2}" type="pres">
      <dgm:prSet presAssocID="{57F4A9A4-8990-4D5E-9701-677521239AAC}" presName="desTx" presStyleLbl="revTx" presStyleIdx="4" presStyleCnt="10">
        <dgm:presLayoutVars>
          <dgm:bulletEnabled val="1"/>
        </dgm:presLayoutVars>
      </dgm:prSet>
      <dgm:spPr/>
    </dgm:pt>
    <dgm:pt modelId="{72EC87A3-06DF-4C8F-807C-2DD563AF0C2B}" type="pres">
      <dgm:prSet presAssocID="{57F4A9A4-8990-4D5E-9701-677521239AAC}" presName="desBackupRightNorm" presStyleCnt="0"/>
      <dgm:spPr/>
    </dgm:pt>
    <dgm:pt modelId="{B2AAF3B1-769E-4347-95A4-C7C9800BEAA3}" type="pres">
      <dgm:prSet presAssocID="{5F1F4881-34F5-465F-9F2F-3D87088181F0}" presName="desSpace" presStyleCnt="0"/>
      <dgm:spPr/>
    </dgm:pt>
    <dgm:pt modelId="{EC79DEBC-1F3F-4E46-959B-988669748839}" type="pres">
      <dgm:prSet presAssocID="{D813BF5B-2D0B-4A18-B425-85321A90E8C1}" presName="parComposite" presStyleCnt="0"/>
      <dgm:spPr/>
    </dgm:pt>
    <dgm:pt modelId="{E262B95A-116E-4C53-970C-9E0E80514E14}" type="pres">
      <dgm:prSet presAssocID="{D813BF5B-2D0B-4A18-B425-85321A90E8C1}" presName="parBigCircle" presStyleLbl="node0" presStyleIdx="1" presStyleCnt="2"/>
      <dgm:spPr/>
    </dgm:pt>
    <dgm:pt modelId="{0F50659D-3BE0-4F4E-8D7C-80D55E311AC0}" type="pres">
      <dgm:prSet presAssocID="{D813BF5B-2D0B-4A18-B425-85321A90E8C1}" presName="parTx" presStyleLbl="revTx" presStyleIdx="5" presStyleCnt="10"/>
      <dgm:spPr/>
      <dgm:t>
        <a:bodyPr/>
        <a:lstStyle/>
        <a:p>
          <a:endParaRPr lang="hr-HR"/>
        </a:p>
      </dgm:t>
    </dgm:pt>
    <dgm:pt modelId="{03A6442E-8D5C-46A0-82AD-B7710EBF016F}" type="pres">
      <dgm:prSet presAssocID="{D813BF5B-2D0B-4A18-B425-85321A90E8C1}" presName="bSpace" presStyleCnt="0"/>
      <dgm:spPr/>
    </dgm:pt>
    <dgm:pt modelId="{82A2E160-1833-4B8E-B6C0-8FB6ACA57F77}" type="pres">
      <dgm:prSet presAssocID="{D813BF5B-2D0B-4A18-B425-85321A90E8C1}" presName="parBackupNorm" presStyleCnt="0"/>
      <dgm:spPr/>
    </dgm:pt>
    <dgm:pt modelId="{156F58D8-6C6D-4B2A-970B-6FC67E5E6364}" type="pres">
      <dgm:prSet presAssocID="{9D6E416D-DE9B-4DBF-9DCC-38054D8CFD8B}" presName="parSpace" presStyleCnt="0"/>
      <dgm:spPr/>
    </dgm:pt>
    <dgm:pt modelId="{C3046768-5C88-4879-96CA-5CCEDB02FAFA}" type="pres">
      <dgm:prSet presAssocID="{B2AC2B2E-7A37-4367-9AF6-9E05FFD45913}" presName="desBackupLeftNorm" presStyleCnt="0"/>
      <dgm:spPr/>
    </dgm:pt>
    <dgm:pt modelId="{66ABC3D2-47E0-43FC-8E1F-AD50B955231B}" type="pres">
      <dgm:prSet presAssocID="{B2AC2B2E-7A37-4367-9AF6-9E05FFD45913}" presName="desComposite" presStyleCnt="0"/>
      <dgm:spPr/>
    </dgm:pt>
    <dgm:pt modelId="{933DA1C6-EE2C-4CC3-87CC-66C08CE727CB}" type="pres">
      <dgm:prSet presAssocID="{B2AC2B2E-7A37-4367-9AF6-9E05FFD45913}" presName="desCircle" presStyleLbl="node1" presStyleIdx="2" presStyleCnt="4"/>
      <dgm:spPr/>
    </dgm:pt>
    <dgm:pt modelId="{6ACBFD0A-F95F-4C04-A71C-00B616D8A364}" type="pres">
      <dgm:prSet presAssocID="{B2AC2B2E-7A37-4367-9AF6-9E05FFD45913}" presName="chTx" presStyleLbl="revTx" presStyleIdx="6" presStyleCnt="10"/>
      <dgm:spPr/>
      <dgm:t>
        <a:bodyPr/>
        <a:lstStyle/>
        <a:p>
          <a:endParaRPr lang="hr-HR"/>
        </a:p>
      </dgm:t>
    </dgm:pt>
    <dgm:pt modelId="{E87FBBF8-8419-4189-9303-BCAC622189C9}" type="pres">
      <dgm:prSet presAssocID="{B2AC2B2E-7A37-4367-9AF6-9E05FFD45913}" presName="desTx" presStyleLbl="revTx" presStyleIdx="7" presStyleCnt="10">
        <dgm:presLayoutVars>
          <dgm:bulletEnabled val="1"/>
        </dgm:presLayoutVars>
      </dgm:prSet>
      <dgm:spPr/>
    </dgm:pt>
    <dgm:pt modelId="{E78796B3-DE67-4BFD-98B3-661D0BA6FC18}" type="pres">
      <dgm:prSet presAssocID="{B2AC2B2E-7A37-4367-9AF6-9E05FFD45913}" presName="desBackupRightNorm" presStyleCnt="0"/>
      <dgm:spPr/>
    </dgm:pt>
    <dgm:pt modelId="{D5CDD992-5622-4BA2-B615-D961D5767914}" type="pres">
      <dgm:prSet presAssocID="{CA2B35B2-E3C8-4A40-A46C-791D60D84E30}" presName="desSpace" presStyleCnt="0"/>
      <dgm:spPr/>
    </dgm:pt>
    <dgm:pt modelId="{677E794F-D2B2-452A-A49C-737EA2D24ED8}" type="pres">
      <dgm:prSet presAssocID="{938E7816-FCEC-4948-9D8D-E8A09822873D}" presName="desBackupLeftNorm" presStyleCnt="0"/>
      <dgm:spPr/>
    </dgm:pt>
    <dgm:pt modelId="{9E30F2C1-A510-4EBE-95FC-85C3BAE2F4AD}" type="pres">
      <dgm:prSet presAssocID="{938E7816-FCEC-4948-9D8D-E8A09822873D}" presName="desComposite" presStyleCnt="0"/>
      <dgm:spPr/>
    </dgm:pt>
    <dgm:pt modelId="{23A1DCA0-E4DF-45F4-8512-C8F885F72ED9}" type="pres">
      <dgm:prSet presAssocID="{938E7816-FCEC-4948-9D8D-E8A09822873D}" presName="desCircle" presStyleLbl="node1" presStyleIdx="3" presStyleCnt="4"/>
      <dgm:spPr/>
    </dgm:pt>
    <dgm:pt modelId="{47E57B78-81CB-4C7A-8A6B-E384FF16A4D2}" type="pres">
      <dgm:prSet presAssocID="{938E7816-FCEC-4948-9D8D-E8A09822873D}" presName="chTx" presStyleLbl="revTx" presStyleIdx="8" presStyleCnt="10"/>
      <dgm:spPr/>
      <dgm:t>
        <a:bodyPr/>
        <a:lstStyle/>
        <a:p>
          <a:endParaRPr lang="hr-HR"/>
        </a:p>
      </dgm:t>
    </dgm:pt>
    <dgm:pt modelId="{C64E0596-C269-4153-B62D-B0765CA5A6F9}" type="pres">
      <dgm:prSet presAssocID="{938E7816-FCEC-4948-9D8D-E8A09822873D}" presName="desTx" presStyleLbl="revTx" presStyleIdx="9" presStyleCnt="10">
        <dgm:presLayoutVars>
          <dgm:bulletEnabled val="1"/>
        </dgm:presLayoutVars>
      </dgm:prSet>
      <dgm:spPr/>
    </dgm:pt>
    <dgm:pt modelId="{BB77F061-0D0E-4D6E-BDBE-4DF3C73004BE}" type="pres">
      <dgm:prSet presAssocID="{938E7816-FCEC-4948-9D8D-E8A09822873D}" presName="desBackupRightNorm" presStyleCnt="0"/>
      <dgm:spPr/>
    </dgm:pt>
    <dgm:pt modelId="{D31F1C3C-C67F-4CC7-BE60-F66FBE4DD23A}" type="pres">
      <dgm:prSet presAssocID="{1936776A-07F8-480A-ACAE-5DFFA172F511}" presName="desSpace" presStyleCnt="0"/>
      <dgm:spPr/>
    </dgm:pt>
  </dgm:ptLst>
  <dgm:cxnLst>
    <dgm:cxn modelId="{89C8B813-F0E8-4D40-81D7-D6DF0B4FA127}" type="presOf" srcId="{57F4A9A4-8990-4D5E-9701-677521239AAC}" destId="{8B31495F-9FE1-48D5-BA6A-872A753836D5}" srcOrd="0" destOrd="0" presId="urn:microsoft.com/office/officeart/2008/layout/CircleAccentTimeline"/>
    <dgm:cxn modelId="{8B0FE4C7-99A5-42BE-AF20-21687BC26DEB}" type="presOf" srcId="{D813BF5B-2D0B-4A18-B425-85321A90E8C1}" destId="{0F50659D-3BE0-4F4E-8D7C-80D55E311AC0}" srcOrd="0" destOrd="0" presId="urn:microsoft.com/office/officeart/2008/layout/CircleAccentTimeline"/>
    <dgm:cxn modelId="{6EB43AB5-94E7-4B66-A39D-AB2EE9126159}" type="presOf" srcId="{B8C03494-CE6D-4D14-AC96-7EC0159D798D}" destId="{B5610982-1466-4240-B225-3A7F50083D40}" srcOrd="0" destOrd="0" presId="urn:microsoft.com/office/officeart/2008/layout/CircleAccentTimeline"/>
    <dgm:cxn modelId="{BA4B762B-F3C4-43DB-B237-A7F66C306BB1}" srcId="{DBAC6634-2C80-4AC9-8EF1-15A49B733483}" destId="{2A299626-E981-411F-8D97-ACD4785680F7}" srcOrd="0" destOrd="0" parTransId="{A25A659E-7AB0-438E-959D-ECF7FFD7679B}" sibTransId="{726A9080-19FD-4E1A-8467-DA0A3E2CA272}"/>
    <dgm:cxn modelId="{EABCBCAB-3F1B-4CDE-98D2-2A05AC395085}" srcId="{D813BF5B-2D0B-4A18-B425-85321A90E8C1}" destId="{B2AC2B2E-7A37-4367-9AF6-9E05FFD45913}" srcOrd="0" destOrd="0" parTransId="{8ABA4C85-4F65-449E-8F7E-EA9B1BCA6501}" sibTransId="{CA2B35B2-E3C8-4A40-A46C-791D60D84E30}"/>
    <dgm:cxn modelId="{486C6084-EB13-4948-8D9F-BEDB16552EB5}" srcId="{D813BF5B-2D0B-4A18-B425-85321A90E8C1}" destId="{938E7816-FCEC-4948-9D8D-E8A09822873D}" srcOrd="1" destOrd="0" parTransId="{D1DC94F9-C7FC-40F7-B2AF-4916438E748B}" sibTransId="{1936776A-07F8-480A-ACAE-5DFFA172F511}"/>
    <dgm:cxn modelId="{6F6AF65B-4BBC-4078-AB17-EE78C684DA57}" srcId="{2A299626-E981-411F-8D97-ACD4785680F7}" destId="{57F4A9A4-8990-4D5E-9701-677521239AAC}" srcOrd="1" destOrd="0" parTransId="{42752C93-D00E-486C-B2C6-F2AB341785C7}" sibTransId="{5F1F4881-34F5-465F-9F2F-3D87088181F0}"/>
    <dgm:cxn modelId="{B7D8C642-F19F-44E6-AD47-386AFFDDE9FB}" srcId="{2A299626-E981-411F-8D97-ACD4785680F7}" destId="{B8C03494-CE6D-4D14-AC96-7EC0159D798D}" srcOrd="0" destOrd="0" parTransId="{C64BD248-B133-4E96-812A-7379F89B9FE7}" sibTransId="{FE5622B9-5C7D-42BB-850F-54E6E4CB30E4}"/>
    <dgm:cxn modelId="{D4AADF52-8871-4A40-BF12-2AEF3B9DE903}" type="presOf" srcId="{938E7816-FCEC-4948-9D8D-E8A09822873D}" destId="{47E57B78-81CB-4C7A-8A6B-E384FF16A4D2}" srcOrd="0" destOrd="0" presId="urn:microsoft.com/office/officeart/2008/layout/CircleAccentTimeline"/>
    <dgm:cxn modelId="{E4B0AD9B-D1FA-4821-BA96-7E268E3BE1B0}" type="presOf" srcId="{DBAC6634-2C80-4AC9-8EF1-15A49B733483}" destId="{6224D046-0598-4155-A728-879614D156C1}" srcOrd="0" destOrd="0" presId="urn:microsoft.com/office/officeart/2008/layout/CircleAccentTimeline"/>
    <dgm:cxn modelId="{26290D09-AEEA-4AF6-8884-05CC57E8FD07}" srcId="{DBAC6634-2C80-4AC9-8EF1-15A49B733483}" destId="{D813BF5B-2D0B-4A18-B425-85321A90E8C1}" srcOrd="1" destOrd="0" parTransId="{3654E0A8-AB53-4685-9FA9-D40595D15D3A}" sibTransId="{9D6E416D-DE9B-4DBF-9DCC-38054D8CFD8B}"/>
    <dgm:cxn modelId="{3DB427CD-BF0D-4496-9A99-B963370940D7}" type="presOf" srcId="{B2AC2B2E-7A37-4367-9AF6-9E05FFD45913}" destId="{6ACBFD0A-F95F-4C04-A71C-00B616D8A364}" srcOrd="0" destOrd="0" presId="urn:microsoft.com/office/officeart/2008/layout/CircleAccentTimeline"/>
    <dgm:cxn modelId="{7B1BA491-8F09-424D-B125-BA721521A8E3}" type="presOf" srcId="{2A299626-E981-411F-8D97-ACD4785680F7}" destId="{72ACE3D6-B87C-44F4-AEE7-4D85519E63C6}" srcOrd="0" destOrd="0" presId="urn:microsoft.com/office/officeart/2008/layout/CircleAccentTimeline"/>
    <dgm:cxn modelId="{6DDC4F1A-1EE7-4AA4-8668-37B2E36D15DD}" type="presParOf" srcId="{6224D046-0598-4155-A728-879614D156C1}" destId="{7A59D7E3-DF49-4786-8476-E06F79995E2F}" srcOrd="0" destOrd="0" presId="urn:microsoft.com/office/officeart/2008/layout/CircleAccentTimeline"/>
    <dgm:cxn modelId="{4A98F6F7-A5C2-4B7A-A9F2-6137C2BDA0E3}" type="presParOf" srcId="{7A59D7E3-DF49-4786-8476-E06F79995E2F}" destId="{852B7901-5E5C-46F9-A47D-13DADC62256B}" srcOrd="0" destOrd="0" presId="urn:microsoft.com/office/officeart/2008/layout/CircleAccentTimeline"/>
    <dgm:cxn modelId="{950D8B62-CF50-4E42-BF9F-96F410E05DD7}" type="presParOf" srcId="{7A59D7E3-DF49-4786-8476-E06F79995E2F}" destId="{72ACE3D6-B87C-44F4-AEE7-4D85519E63C6}" srcOrd="1" destOrd="0" presId="urn:microsoft.com/office/officeart/2008/layout/CircleAccentTimeline"/>
    <dgm:cxn modelId="{4E2CDB95-730B-400E-B819-484574A58EDE}" type="presParOf" srcId="{7A59D7E3-DF49-4786-8476-E06F79995E2F}" destId="{4C78CFFB-FFA8-4185-97D6-05E948AD183A}" srcOrd="2" destOrd="0" presId="urn:microsoft.com/office/officeart/2008/layout/CircleAccentTimeline"/>
    <dgm:cxn modelId="{D23874D3-5381-4C41-A356-B90937FEEFB6}" type="presParOf" srcId="{6224D046-0598-4155-A728-879614D156C1}" destId="{2ADC5D93-9FA9-4934-99F7-346A1F1F02B6}" srcOrd="1" destOrd="0" presId="urn:microsoft.com/office/officeart/2008/layout/CircleAccentTimeline"/>
    <dgm:cxn modelId="{E8EABDA8-AEA5-4A8D-B31D-B7BF84EE920B}" type="presParOf" srcId="{6224D046-0598-4155-A728-879614D156C1}" destId="{C20FF266-6002-41EE-AEBE-83D67BA7FCED}" srcOrd="2" destOrd="0" presId="urn:microsoft.com/office/officeart/2008/layout/CircleAccentTimeline"/>
    <dgm:cxn modelId="{F93BDFD7-5923-430F-ADA4-73D1666A418C}" type="presParOf" srcId="{6224D046-0598-4155-A728-879614D156C1}" destId="{5A5A2E5A-034E-4621-822D-CC92CCAF4AC5}" srcOrd="3" destOrd="0" presId="urn:microsoft.com/office/officeart/2008/layout/CircleAccentTimeline"/>
    <dgm:cxn modelId="{7B8A97C0-37D3-4254-A826-01394377193E}" type="presParOf" srcId="{6224D046-0598-4155-A728-879614D156C1}" destId="{9086D2EE-B594-4559-A129-E2EA9D71C400}" srcOrd="4" destOrd="0" presId="urn:microsoft.com/office/officeart/2008/layout/CircleAccentTimeline"/>
    <dgm:cxn modelId="{338DD201-10F2-4CC7-A656-F85607AC278A}" type="presParOf" srcId="{9086D2EE-B594-4559-A129-E2EA9D71C400}" destId="{F8573C9D-8445-49A9-BDB7-BD48F97D3168}" srcOrd="0" destOrd="0" presId="urn:microsoft.com/office/officeart/2008/layout/CircleAccentTimeline"/>
    <dgm:cxn modelId="{B5372387-D83F-4002-B60D-65CAC2B00F9D}" type="presParOf" srcId="{9086D2EE-B594-4559-A129-E2EA9D71C400}" destId="{B5610982-1466-4240-B225-3A7F50083D40}" srcOrd="1" destOrd="0" presId="urn:microsoft.com/office/officeart/2008/layout/CircleAccentTimeline"/>
    <dgm:cxn modelId="{D8668F76-984E-4BEF-A943-E63DEFAE5807}" type="presParOf" srcId="{9086D2EE-B594-4559-A129-E2EA9D71C400}" destId="{E7F63752-7214-4229-9D72-F31EFEE69A62}" srcOrd="2" destOrd="0" presId="urn:microsoft.com/office/officeart/2008/layout/CircleAccentTimeline"/>
    <dgm:cxn modelId="{94F7A607-13E7-4214-80BC-974490A75121}" type="presParOf" srcId="{6224D046-0598-4155-A728-879614D156C1}" destId="{CCF91F64-187D-467E-BFC7-56492A580404}" srcOrd="5" destOrd="0" presId="urn:microsoft.com/office/officeart/2008/layout/CircleAccentTimeline"/>
    <dgm:cxn modelId="{D50DD994-FBF1-4846-B21E-25E71C181F61}" type="presParOf" srcId="{6224D046-0598-4155-A728-879614D156C1}" destId="{CFA3F87B-B722-4299-8B08-CB54121FFDB0}" srcOrd="6" destOrd="0" presId="urn:microsoft.com/office/officeart/2008/layout/CircleAccentTimeline"/>
    <dgm:cxn modelId="{8703BC1A-0E94-41D2-97F9-52B5250ED445}" type="presParOf" srcId="{6224D046-0598-4155-A728-879614D156C1}" destId="{6141E20A-A980-4FE1-BEB1-90EF4E6C560E}" srcOrd="7" destOrd="0" presId="urn:microsoft.com/office/officeart/2008/layout/CircleAccentTimeline"/>
    <dgm:cxn modelId="{37C33A92-FDE1-4ECB-91EF-4D8033FD3CFD}" type="presParOf" srcId="{6224D046-0598-4155-A728-879614D156C1}" destId="{0D5EBC14-8134-42E9-AF5D-CFBD98978C2E}" srcOrd="8" destOrd="0" presId="urn:microsoft.com/office/officeart/2008/layout/CircleAccentTimeline"/>
    <dgm:cxn modelId="{6148F0FB-E5BE-402D-92CB-4C307D8C32A5}" type="presParOf" srcId="{0D5EBC14-8134-42E9-AF5D-CFBD98978C2E}" destId="{9328DE66-82D3-4BFF-8D68-483EF9F96940}" srcOrd="0" destOrd="0" presId="urn:microsoft.com/office/officeart/2008/layout/CircleAccentTimeline"/>
    <dgm:cxn modelId="{37C1B890-DA0F-4F23-8758-5B8B4A23EF63}" type="presParOf" srcId="{0D5EBC14-8134-42E9-AF5D-CFBD98978C2E}" destId="{8B31495F-9FE1-48D5-BA6A-872A753836D5}" srcOrd="1" destOrd="0" presId="urn:microsoft.com/office/officeart/2008/layout/CircleAccentTimeline"/>
    <dgm:cxn modelId="{50FA5C50-F932-44B1-82C6-48896192B4D4}" type="presParOf" srcId="{0D5EBC14-8134-42E9-AF5D-CFBD98978C2E}" destId="{41CED280-81D4-4D2F-8040-A9D9751CC9D2}" srcOrd="2" destOrd="0" presId="urn:microsoft.com/office/officeart/2008/layout/CircleAccentTimeline"/>
    <dgm:cxn modelId="{B9A5CB00-708D-495E-B296-3714418365B9}" type="presParOf" srcId="{6224D046-0598-4155-A728-879614D156C1}" destId="{72EC87A3-06DF-4C8F-807C-2DD563AF0C2B}" srcOrd="9" destOrd="0" presId="urn:microsoft.com/office/officeart/2008/layout/CircleAccentTimeline"/>
    <dgm:cxn modelId="{D38E0C10-475F-4C62-820C-49F5BA085165}" type="presParOf" srcId="{6224D046-0598-4155-A728-879614D156C1}" destId="{B2AAF3B1-769E-4347-95A4-C7C9800BEAA3}" srcOrd="10" destOrd="0" presId="urn:microsoft.com/office/officeart/2008/layout/CircleAccentTimeline"/>
    <dgm:cxn modelId="{256516A8-F865-4B20-89DB-53BACE81DA88}" type="presParOf" srcId="{6224D046-0598-4155-A728-879614D156C1}" destId="{EC79DEBC-1F3F-4E46-959B-988669748839}" srcOrd="11" destOrd="0" presId="urn:microsoft.com/office/officeart/2008/layout/CircleAccentTimeline"/>
    <dgm:cxn modelId="{E603D307-8070-43C6-A5EA-25A36BA269DD}" type="presParOf" srcId="{EC79DEBC-1F3F-4E46-959B-988669748839}" destId="{E262B95A-116E-4C53-970C-9E0E80514E14}" srcOrd="0" destOrd="0" presId="urn:microsoft.com/office/officeart/2008/layout/CircleAccentTimeline"/>
    <dgm:cxn modelId="{C190AFB9-D266-4163-A154-F9F90B77A728}" type="presParOf" srcId="{EC79DEBC-1F3F-4E46-959B-988669748839}" destId="{0F50659D-3BE0-4F4E-8D7C-80D55E311AC0}" srcOrd="1" destOrd="0" presId="urn:microsoft.com/office/officeart/2008/layout/CircleAccentTimeline"/>
    <dgm:cxn modelId="{2ABC1BF2-AAE2-4DFF-814C-7AAA50603E9F}" type="presParOf" srcId="{EC79DEBC-1F3F-4E46-959B-988669748839}" destId="{03A6442E-8D5C-46A0-82AD-B7710EBF016F}" srcOrd="2" destOrd="0" presId="urn:microsoft.com/office/officeart/2008/layout/CircleAccentTimeline"/>
    <dgm:cxn modelId="{A27A995B-7DB1-4D33-9153-B6FDF61471F4}" type="presParOf" srcId="{6224D046-0598-4155-A728-879614D156C1}" destId="{82A2E160-1833-4B8E-B6C0-8FB6ACA57F77}" srcOrd="12" destOrd="0" presId="urn:microsoft.com/office/officeart/2008/layout/CircleAccentTimeline"/>
    <dgm:cxn modelId="{7751664B-782F-4F85-8119-40AA080A55D2}" type="presParOf" srcId="{6224D046-0598-4155-A728-879614D156C1}" destId="{156F58D8-6C6D-4B2A-970B-6FC67E5E6364}" srcOrd="13" destOrd="0" presId="urn:microsoft.com/office/officeart/2008/layout/CircleAccentTimeline"/>
    <dgm:cxn modelId="{B5BDD498-242E-4A3B-8652-2FDD57343B1A}" type="presParOf" srcId="{6224D046-0598-4155-A728-879614D156C1}" destId="{C3046768-5C88-4879-96CA-5CCEDB02FAFA}" srcOrd="14" destOrd="0" presId="urn:microsoft.com/office/officeart/2008/layout/CircleAccentTimeline"/>
    <dgm:cxn modelId="{8DDFE3E7-0399-4EF2-A660-0B01D8B88C80}" type="presParOf" srcId="{6224D046-0598-4155-A728-879614D156C1}" destId="{66ABC3D2-47E0-43FC-8E1F-AD50B955231B}" srcOrd="15" destOrd="0" presId="urn:microsoft.com/office/officeart/2008/layout/CircleAccentTimeline"/>
    <dgm:cxn modelId="{479890F1-2B37-49FD-B929-8CC8BE90FB1B}" type="presParOf" srcId="{66ABC3D2-47E0-43FC-8E1F-AD50B955231B}" destId="{933DA1C6-EE2C-4CC3-87CC-66C08CE727CB}" srcOrd="0" destOrd="0" presId="urn:microsoft.com/office/officeart/2008/layout/CircleAccentTimeline"/>
    <dgm:cxn modelId="{C0D1C0D0-2C5B-4157-A3AC-5A954069FDD0}" type="presParOf" srcId="{66ABC3D2-47E0-43FC-8E1F-AD50B955231B}" destId="{6ACBFD0A-F95F-4C04-A71C-00B616D8A364}" srcOrd="1" destOrd="0" presId="urn:microsoft.com/office/officeart/2008/layout/CircleAccentTimeline"/>
    <dgm:cxn modelId="{8A743892-6B95-4452-8140-CC15C53C458F}" type="presParOf" srcId="{66ABC3D2-47E0-43FC-8E1F-AD50B955231B}" destId="{E87FBBF8-8419-4189-9303-BCAC622189C9}" srcOrd="2" destOrd="0" presId="urn:microsoft.com/office/officeart/2008/layout/CircleAccentTimeline"/>
    <dgm:cxn modelId="{B4A3175F-2898-4949-A749-CD7CE06CD37A}" type="presParOf" srcId="{6224D046-0598-4155-A728-879614D156C1}" destId="{E78796B3-DE67-4BFD-98B3-661D0BA6FC18}" srcOrd="16" destOrd="0" presId="urn:microsoft.com/office/officeart/2008/layout/CircleAccentTimeline"/>
    <dgm:cxn modelId="{8D23BC9E-E0AE-43AC-B61A-62E649E30C29}" type="presParOf" srcId="{6224D046-0598-4155-A728-879614D156C1}" destId="{D5CDD992-5622-4BA2-B615-D961D5767914}" srcOrd="17" destOrd="0" presId="urn:microsoft.com/office/officeart/2008/layout/CircleAccentTimeline"/>
    <dgm:cxn modelId="{28010D8E-77BF-451E-BCC3-58AECBD67BA8}" type="presParOf" srcId="{6224D046-0598-4155-A728-879614D156C1}" destId="{677E794F-D2B2-452A-A49C-737EA2D24ED8}" srcOrd="18" destOrd="0" presId="urn:microsoft.com/office/officeart/2008/layout/CircleAccentTimeline"/>
    <dgm:cxn modelId="{8D0C1ED2-5156-4F1A-8EC9-45EDCF657BBD}" type="presParOf" srcId="{6224D046-0598-4155-A728-879614D156C1}" destId="{9E30F2C1-A510-4EBE-95FC-85C3BAE2F4AD}" srcOrd="19" destOrd="0" presId="urn:microsoft.com/office/officeart/2008/layout/CircleAccentTimeline"/>
    <dgm:cxn modelId="{B63D7BCB-3683-4102-A81B-EB0FF4699A39}" type="presParOf" srcId="{9E30F2C1-A510-4EBE-95FC-85C3BAE2F4AD}" destId="{23A1DCA0-E4DF-45F4-8512-C8F885F72ED9}" srcOrd="0" destOrd="0" presId="urn:microsoft.com/office/officeart/2008/layout/CircleAccentTimeline"/>
    <dgm:cxn modelId="{94C662DF-B4AF-4220-8E30-82A56E0B4DCC}" type="presParOf" srcId="{9E30F2C1-A510-4EBE-95FC-85C3BAE2F4AD}" destId="{47E57B78-81CB-4C7A-8A6B-E384FF16A4D2}" srcOrd="1" destOrd="0" presId="urn:microsoft.com/office/officeart/2008/layout/CircleAccentTimeline"/>
    <dgm:cxn modelId="{8044D375-D4F4-46E3-B290-F392AB101F94}" type="presParOf" srcId="{9E30F2C1-A510-4EBE-95FC-85C3BAE2F4AD}" destId="{C64E0596-C269-4153-B62D-B0765CA5A6F9}" srcOrd="2" destOrd="0" presId="urn:microsoft.com/office/officeart/2008/layout/CircleAccentTimeline"/>
    <dgm:cxn modelId="{A86BBA99-7275-407B-87C1-79795D8AB977}" type="presParOf" srcId="{6224D046-0598-4155-A728-879614D156C1}" destId="{BB77F061-0D0E-4D6E-BDBE-4DF3C73004BE}" srcOrd="20" destOrd="0" presId="urn:microsoft.com/office/officeart/2008/layout/CircleAccentTimeline"/>
    <dgm:cxn modelId="{A8479A68-CC79-4EE2-B38C-F5863E259AFC}" type="presParOf" srcId="{6224D046-0598-4155-A728-879614D156C1}" destId="{D31F1C3C-C67F-4CC7-BE60-F66FBE4DD23A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577D8-12F0-4986-B055-9E1D640C2A4D}" type="doc">
      <dgm:prSet loTypeId="urn:microsoft.com/office/officeart/2005/8/layout/radial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366F4D85-9FEF-4454-BD7B-661CAFBAE73A}">
      <dgm:prSet phldrT="[Text]"/>
      <dgm:spPr/>
      <dgm:t>
        <a:bodyPr/>
        <a:lstStyle/>
        <a:p>
          <a:r>
            <a:rPr lang="hr-HR" dirty="0" smtClean="0">
              <a:latin typeface="Segoe UI Light" pitchFamily="34" charset="0"/>
            </a:rPr>
            <a:t>osoba</a:t>
          </a:r>
          <a:endParaRPr lang="hr-HR" dirty="0">
            <a:latin typeface="Segoe UI Light" pitchFamily="34" charset="0"/>
          </a:endParaRPr>
        </a:p>
      </dgm:t>
    </dgm:pt>
    <dgm:pt modelId="{76E05DEB-742B-4E1A-AF12-B963F96D8208}" type="parTrans" cxnId="{5DA8BCCC-00D4-40B9-A172-C2702B8D17E1}">
      <dgm:prSet/>
      <dgm:spPr/>
      <dgm:t>
        <a:bodyPr/>
        <a:lstStyle/>
        <a:p>
          <a:endParaRPr lang="hr-HR"/>
        </a:p>
      </dgm:t>
    </dgm:pt>
    <dgm:pt modelId="{F1766860-4998-47FD-823D-2473BE7A0172}" type="sibTrans" cxnId="{5DA8BCCC-00D4-40B9-A172-C2702B8D17E1}">
      <dgm:prSet/>
      <dgm:spPr/>
      <dgm:t>
        <a:bodyPr/>
        <a:lstStyle/>
        <a:p>
          <a:endParaRPr lang="hr-HR"/>
        </a:p>
      </dgm:t>
    </dgm:pt>
    <dgm:pt modelId="{0ED43593-9FC5-4307-BFD3-180F681FB4D8}">
      <dgm:prSet phldrT="[Text]"/>
      <dgm:spPr/>
      <dgm:t>
        <a:bodyPr/>
        <a:lstStyle/>
        <a:p>
          <a:r>
            <a:rPr lang="hr-HR" dirty="0" smtClean="0">
              <a:latin typeface="Segoe UI Light" pitchFamily="34" charset="0"/>
            </a:rPr>
            <a:t>fakultet</a:t>
          </a:r>
          <a:endParaRPr lang="hr-HR" dirty="0">
            <a:latin typeface="Segoe UI Light" pitchFamily="34" charset="0"/>
          </a:endParaRPr>
        </a:p>
      </dgm:t>
    </dgm:pt>
    <dgm:pt modelId="{4449D20A-8D5D-492A-A850-72434A5ED03E}" type="parTrans" cxnId="{5B68AEAA-F5C5-4B73-AA1D-394FEAFF27D1}">
      <dgm:prSet/>
      <dgm:spPr/>
      <dgm:t>
        <a:bodyPr/>
        <a:lstStyle/>
        <a:p>
          <a:endParaRPr lang="hr-HR"/>
        </a:p>
      </dgm:t>
    </dgm:pt>
    <dgm:pt modelId="{F07C3417-127B-4581-BF8E-48E7BF5CFF13}" type="sibTrans" cxnId="{5B68AEAA-F5C5-4B73-AA1D-394FEAFF27D1}">
      <dgm:prSet/>
      <dgm:spPr/>
      <dgm:t>
        <a:bodyPr/>
        <a:lstStyle/>
        <a:p>
          <a:endParaRPr lang="hr-HR"/>
        </a:p>
      </dgm:t>
    </dgm:pt>
    <dgm:pt modelId="{5DCA64A3-A8B5-405C-B823-6BDCD103E497}">
      <dgm:prSet phldrT="[Text]"/>
      <dgm:spPr/>
      <dgm:t>
        <a:bodyPr/>
        <a:lstStyle/>
        <a:p>
          <a:r>
            <a:rPr lang="hr-HR" dirty="0" smtClean="0">
              <a:latin typeface="Segoe UI Light" pitchFamily="34" charset="0"/>
            </a:rPr>
            <a:t>tvrtke</a:t>
          </a:r>
          <a:endParaRPr lang="hr-HR" dirty="0">
            <a:latin typeface="Segoe UI Light" pitchFamily="34" charset="0"/>
          </a:endParaRPr>
        </a:p>
      </dgm:t>
    </dgm:pt>
    <dgm:pt modelId="{76FE2419-2795-44F2-9968-B8E3786F5564}" type="parTrans" cxnId="{DD4F5CD2-CF47-44E8-B5D1-8CE97CBDEC0B}">
      <dgm:prSet/>
      <dgm:spPr/>
      <dgm:t>
        <a:bodyPr/>
        <a:lstStyle/>
        <a:p>
          <a:endParaRPr lang="hr-HR"/>
        </a:p>
      </dgm:t>
    </dgm:pt>
    <dgm:pt modelId="{CF1E7F68-7DD0-428C-9915-4D8F79E660C3}" type="sibTrans" cxnId="{DD4F5CD2-CF47-44E8-B5D1-8CE97CBDEC0B}">
      <dgm:prSet/>
      <dgm:spPr/>
      <dgm:t>
        <a:bodyPr/>
        <a:lstStyle/>
        <a:p>
          <a:endParaRPr lang="hr-HR"/>
        </a:p>
      </dgm:t>
    </dgm:pt>
    <dgm:pt modelId="{21C1D710-8D00-4FE5-A676-62F11FCBA4C6}">
      <dgm:prSet phldrT="[Text]"/>
      <dgm:spPr/>
      <dgm:t>
        <a:bodyPr/>
        <a:lstStyle/>
        <a:p>
          <a:r>
            <a:rPr lang="hr-HR" dirty="0" smtClean="0">
              <a:latin typeface="Segoe UI Light" pitchFamily="34" charset="0"/>
            </a:rPr>
            <a:t>država</a:t>
          </a:r>
          <a:endParaRPr lang="hr-HR" dirty="0">
            <a:latin typeface="Segoe UI Light" pitchFamily="34" charset="0"/>
          </a:endParaRPr>
        </a:p>
      </dgm:t>
    </dgm:pt>
    <dgm:pt modelId="{27D167A5-7B6A-4C98-97B9-0B9AF5930011}" type="parTrans" cxnId="{569AA7A2-C5E0-41E4-AD9A-2F9236972E89}">
      <dgm:prSet/>
      <dgm:spPr/>
      <dgm:t>
        <a:bodyPr/>
        <a:lstStyle/>
        <a:p>
          <a:endParaRPr lang="hr-HR"/>
        </a:p>
      </dgm:t>
    </dgm:pt>
    <dgm:pt modelId="{F34CFDF2-F360-49C3-8883-DF26A1609807}" type="sibTrans" cxnId="{569AA7A2-C5E0-41E4-AD9A-2F9236972E89}">
      <dgm:prSet/>
      <dgm:spPr/>
      <dgm:t>
        <a:bodyPr/>
        <a:lstStyle/>
        <a:p>
          <a:endParaRPr lang="hr-HR"/>
        </a:p>
      </dgm:t>
    </dgm:pt>
    <dgm:pt modelId="{B9B84C28-7FA5-4934-8042-6AF8AA9A9A65}">
      <dgm:prSet phldrT="[Text]"/>
      <dgm:spPr/>
      <dgm:t>
        <a:bodyPr/>
        <a:lstStyle/>
        <a:p>
          <a:r>
            <a:rPr lang="hr-HR" dirty="0" smtClean="0">
              <a:latin typeface="Segoe UI Light" pitchFamily="34" charset="0"/>
            </a:rPr>
            <a:t>microsoft</a:t>
          </a:r>
          <a:endParaRPr lang="hr-HR" dirty="0">
            <a:latin typeface="Segoe UI Light" pitchFamily="34" charset="0"/>
          </a:endParaRPr>
        </a:p>
      </dgm:t>
    </dgm:pt>
    <dgm:pt modelId="{F3BA921B-114C-4B81-8B55-E0BD48412724}" type="parTrans" cxnId="{AD6B4DBA-ADC9-445C-9E99-84DF11E4CDF6}">
      <dgm:prSet/>
      <dgm:spPr/>
      <dgm:t>
        <a:bodyPr/>
        <a:lstStyle/>
        <a:p>
          <a:endParaRPr lang="hr-HR"/>
        </a:p>
      </dgm:t>
    </dgm:pt>
    <dgm:pt modelId="{29222493-E79F-4D12-A1A3-8E19DE5C5619}" type="sibTrans" cxnId="{AD6B4DBA-ADC9-445C-9E99-84DF11E4CDF6}">
      <dgm:prSet/>
      <dgm:spPr/>
      <dgm:t>
        <a:bodyPr/>
        <a:lstStyle/>
        <a:p>
          <a:endParaRPr lang="hr-HR"/>
        </a:p>
      </dgm:t>
    </dgm:pt>
    <dgm:pt modelId="{C2F87D37-A57E-4D55-B7A0-AFDCFB3B8444}" type="pres">
      <dgm:prSet presAssocID="{0A0577D8-12F0-4986-B055-9E1D640C2A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D723A83-4E50-4363-AD18-B07B89A96EC1}" type="pres">
      <dgm:prSet presAssocID="{366F4D85-9FEF-4454-BD7B-661CAFBAE73A}" presName="centerShape" presStyleLbl="node0" presStyleIdx="0" presStyleCnt="1"/>
      <dgm:spPr/>
      <dgm:t>
        <a:bodyPr/>
        <a:lstStyle/>
        <a:p>
          <a:endParaRPr lang="hr-HR"/>
        </a:p>
      </dgm:t>
    </dgm:pt>
    <dgm:pt modelId="{E1E15C5A-84CF-456D-AAC0-6BD5C20B9668}" type="pres">
      <dgm:prSet presAssocID="{0ED43593-9FC5-4307-BFD3-180F681FB4D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A9F196-1BE1-4255-A61E-2ED4FC3993DC}" type="pres">
      <dgm:prSet presAssocID="{0ED43593-9FC5-4307-BFD3-180F681FB4D8}" presName="dummy" presStyleCnt="0"/>
      <dgm:spPr/>
    </dgm:pt>
    <dgm:pt modelId="{44DA2E58-153C-4A76-8D9B-6C0001B1A0E6}" type="pres">
      <dgm:prSet presAssocID="{F07C3417-127B-4581-BF8E-48E7BF5CFF13}" presName="sibTrans" presStyleLbl="sibTrans2D1" presStyleIdx="0" presStyleCnt="4"/>
      <dgm:spPr/>
      <dgm:t>
        <a:bodyPr/>
        <a:lstStyle/>
        <a:p>
          <a:endParaRPr lang="hr-HR"/>
        </a:p>
      </dgm:t>
    </dgm:pt>
    <dgm:pt modelId="{2348765B-5B09-4267-A512-B76521F0C5BF}" type="pres">
      <dgm:prSet presAssocID="{5DCA64A3-A8B5-405C-B823-6BDCD103E4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3646C2-7A87-4664-A859-CD5E508AFF26}" type="pres">
      <dgm:prSet presAssocID="{5DCA64A3-A8B5-405C-B823-6BDCD103E497}" presName="dummy" presStyleCnt="0"/>
      <dgm:spPr/>
    </dgm:pt>
    <dgm:pt modelId="{4DAC30AC-4D1A-4C28-B405-EC6A990B078A}" type="pres">
      <dgm:prSet presAssocID="{CF1E7F68-7DD0-428C-9915-4D8F79E660C3}" presName="sibTrans" presStyleLbl="sibTrans2D1" presStyleIdx="1" presStyleCnt="4"/>
      <dgm:spPr/>
      <dgm:t>
        <a:bodyPr/>
        <a:lstStyle/>
        <a:p>
          <a:endParaRPr lang="hr-HR"/>
        </a:p>
      </dgm:t>
    </dgm:pt>
    <dgm:pt modelId="{94E3F043-9051-47F6-954A-8F486CC4B3C3}" type="pres">
      <dgm:prSet presAssocID="{21C1D710-8D00-4FE5-A676-62F11FCBA4C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CA9E7A-8715-4747-ADB9-581F98869626}" type="pres">
      <dgm:prSet presAssocID="{21C1D710-8D00-4FE5-A676-62F11FCBA4C6}" presName="dummy" presStyleCnt="0"/>
      <dgm:spPr/>
    </dgm:pt>
    <dgm:pt modelId="{645EC4FE-BD9D-47DB-A284-66B2290B3967}" type="pres">
      <dgm:prSet presAssocID="{F34CFDF2-F360-49C3-8883-DF26A1609807}" presName="sibTrans" presStyleLbl="sibTrans2D1" presStyleIdx="2" presStyleCnt="4"/>
      <dgm:spPr/>
      <dgm:t>
        <a:bodyPr/>
        <a:lstStyle/>
        <a:p>
          <a:endParaRPr lang="hr-HR"/>
        </a:p>
      </dgm:t>
    </dgm:pt>
    <dgm:pt modelId="{7E427CBC-7CA3-4838-B1C3-798144A29E14}" type="pres">
      <dgm:prSet presAssocID="{B9B84C28-7FA5-4934-8042-6AF8AA9A9A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2904F3-FF67-459A-B609-A4A1FC73BE93}" type="pres">
      <dgm:prSet presAssocID="{B9B84C28-7FA5-4934-8042-6AF8AA9A9A65}" presName="dummy" presStyleCnt="0"/>
      <dgm:spPr/>
    </dgm:pt>
    <dgm:pt modelId="{FD7817D2-09F5-4984-BB6D-7D1952FD290E}" type="pres">
      <dgm:prSet presAssocID="{29222493-E79F-4D12-A1A3-8E19DE5C5619}" presName="sibTrans" presStyleLbl="sibTrans2D1" presStyleIdx="3" presStyleCnt="4"/>
      <dgm:spPr/>
      <dgm:t>
        <a:bodyPr/>
        <a:lstStyle/>
        <a:p>
          <a:endParaRPr lang="hr-HR"/>
        </a:p>
      </dgm:t>
    </dgm:pt>
  </dgm:ptLst>
  <dgm:cxnLst>
    <dgm:cxn modelId="{B24751E3-7E2F-4D9B-A5AD-14FA7554E4C5}" type="presOf" srcId="{F07C3417-127B-4581-BF8E-48E7BF5CFF13}" destId="{44DA2E58-153C-4A76-8D9B-6C0001B1A0E6}" srcOrd="0" destOrd="0" presId="urn:microsoft.com/office/officeart/2005/8/layout/radial6"/>
    <dgm:cxn modelId="{375A1833-172D-4424-A919-1E6333437D6B}" type="presOf" srcId="{366F4D85-9FEF-4454-BD7B-661CAFBAE73A}" destId="{ED723A83-4E50-4363-AD18-B07B89A96EC1}" srcOrd="0" destOrd="0" presId="urn:microsoft.com/office/officeart/2005/8/layout/radial6"/>
    <dgm:cxn modelId="{C73913A8-9F2F-4A63-B6AD-889E3707783F}" type="presOf" srcId="{B9B84C28-7FA5-4934-8042-6AF8AA9A9A65}" destId="{7E427CBC-7CA3-4838-B1C3-798144A29E14}" srcOrd="0" destOrd="0" presId="urn:microsoft.com/office/officeart/2005/8/layout/radial6"/>
    <dgm:cxn modelId="{5DA8BCCC-00D4-40B9-A172-C2702B8D17E1}" srcId="{0A0577D8-12F0-4986-B055-9E1D640C2A4D}" destId="{366F4D85-9FEF-4454-BD7B-661CAFBAE73A}" srcOrd="0" destOrd="0" parTransId="{76E05DEB-742B-4E1A-AF12-B963F96D8208}" sibTransId="{F1766860-4998-47FD-823D-2473BE7A0172}"/>
    <dgm:cxn modelId="{F0BA882B-569C-4BBB-B647-950F9F9A5884}" type="presOf" srcId="{29222493-E79F-4D12-A1A3-8E19DE5C5619}" destId="{FD7817D2-09F5-4984-BB6D-7D1952FD290E}" srcOrd="0" destOrd="0" presId="urn:microsoft.com/office/officeart/2005/8/layout/radial6"/>
    <dgm:cxn modelId="{569AA7A2-C5E0-41E4-AD9A-2F9236972E89}" srcId="{366F4D85-9FEF-4454-BD7B-661CAFBAE73A}" destId="{21C1D710-8D00-4FE5-A676-62F11FCBA4C6}" srcOrd="2" destOrd="0" parTransId="{27D167A5-7B6A-4C98-97B9-0B9AF5930011}" sibTransId="{F34CFDF2-F360-49C3-8883-DF26A1609807}"/>
    <dgm:cxn modelId="{88C242F4-F07F-47F2-9569-147B25C231F3}" type="presOf" srcId="{21C1D710-8D00-4FE5-A676-62F11FCBA4C6}" destId="{94E3F043-9051-47F6-954A-8F486CC4B3C3}" srcOrd="0" destOrd="0" presId="urn:microsoft.com/office/officeart/2005/8/layout/radial6"/>
    <dgm:cxn modelId="{AD6B4DBA-ADC9-445C-9E99-84DF11E4CDF6}" srcId="{366F4D85-9FEF-4454-BD7B-661CAFBAE73A}" destId="{B9B84C28-7FA5-4934-8042-6AF8AA9A9A65}" srcOrd="3" destOrd="0" parTransId="{F3BA921B-114C-4B81-8B55-E0BD48412724}" sibTransId="{29222493-E79F-4D12-A1A3-8E19DE5C5619}"/>
    <dgm:cxn modelId="{5B68AEAA-F5C5-4B73-AA1D-394FEAFF27D1}" srcId="{366F4D85-9FEF-4454-BD7B-661CAFBAE73A}" destId="{0ED43593-9FC5-4307-BFD3-180F681FB4D8}" srcOrd="0" destOrd="0" parTransId="{4449D20A-8D5D-492A-A850-72434A5ED03E}" sibTransId="{F07C3417-127B-4581-BF8E-48E7BF5CFF13}"/>
    <dgm:cxn modelId="{D24A46B0-89F1-49AB-B3F8-38E190C5CEF0}" type="presOf" srcId="{0A0577D8-12F0-4986-B055-9E1D640C2A4D}" destId="{C2F87D37-A57E-4D55-B7A0-AFDCFB3B8444}" srcOrd="0" destOrd="0" presId="urn:microsoft.com/office/officeart/2005/8/layout/radial6"/>
    <dgm:cxn modelId="{6EC90EDE-AB42-4590-9CD1-CA9DC6A79B2B}" type="presOf" srcId="{5DCA64A3-A8B5-405C-B823-6BDCD103E497}" destId="{2348765B-5B09-4267-A512-B76521F0C5BF}" srcOrd="0" destOrd="0" presId="urn:microsoft.com/office/officeart/2005/8/layout/radial6"/>
    <dgm:cxn modelId="{8D261A48-C059-4C0E-A484-D9B7B717CDC2}" type="presOf" srcId="{F34CFDF2-F360-49C3-8883-DF26A1609807}" destId="{645EC4FE-BD9D-47DB-A284-66B2290B3967}" srcOrd="0" destOrd="0" presId="urn:microsoft.com/office/officeart/2005/8/layout/radial6"/>
    <dgm:cxn modelId="{DD4F5CD2-CF47-44E8-B5D1-8CE97CBDEC0B}" srcId="{366F4D85-9FEF-4454-BD7B-661CAFBAE73A}" destId="{5DCA64A3-A8B5-405C-B823-6BDCD103E497}" srcOrd="1" destOrd="0" parTransId="{76FE2419-2795-44F2-9968-B8E3786F5564}" sibTransId="{CF1E7F68-7DD0-428C-9915-4D8F79E660C3}"/>
    <dgm:cxn modelId="{7BCD7F44-6BED-4214-9A30-3FE4B6A52D85}" type="presOf" srcId="{CF1E7F68-7DD0-428C-9915-4D8F79E660C3}" destId="{4DAC30AC-4D1A-4C28-B405-EC6A990B078A}" srcOrd="0" destOrd="0" presId="urn:microsoft.com/office/officeart/2005/8/layout/radial6"/>
    <dgm:cxn modelId="{0FAAB63C-A1AD-49A8-85BA-2092B94FD61C}" type="presOf" srcId="{0ED43593-9FC5-4307-BFD3-180F681FB4D8}" destId="{E1E15C5A-84CF-456D-AAC0-6BD5C20B9668}" srcOrd="0" destOrd="0" presId="urn:microsoft.com/office/officeart/2005/8/layout/radial6"/>
    <dgm:cxn modelId="{E1F17A64-3FF3-421D-88C0-CA13FF8DBC1B}" type="presParOf" srcId="{C2F87D37-A57E-4D55-B7A0-AFDCFB3B8444}" destId="{ED723A83-4E50-4363-AD18-B07B89A96EC1}" srcOrd="0" destOrd="0" presId="urn:microsoft.com/office/officeart/2005/8/layout/radial6"/>
    <dgm:cxn modelId="{E1716390-D8F9-4091-B795-964534E4B43A}" type="presParOf" srcId="{C2F87D37-A57E-4D55-B7A0-AFDCFB3B8444}" destId="{E1E15C5A-84CF-456D-AAC0-6BD5C20B9668}" srcOrd="1" destOrd="0" presId="urn:microsoft.com/office/officeart/2005/8/layout/radial6"/>
    <dgm:cxn modelId="{704B7947-3394-41E3-8694-D124615E222B}" type="presParOf" srcId="{C2F87D37-A57E-4D55-B7A0-AFDCFB3B8444}" destId="{53A9F196-1BE1-4255-A61E-2ED4FC3993DC}" srcOrd="2" destOrd="0" presId="urn:microsoft.com/office/officeart/2005/8/layout/radial6"/>
    <dgm:cxn modelId="{CD72A733-722D-47A7-A2A8-8448F64C2760}" type="presParOf" srcId="{C2F87D37-A57E-4D55-B7A0-AFDCFB3B8444}" destId="{44DA2E58-153C-4A76-8D9B-6C0001B1A0E6}" srcOrd="3" destOrd="0" presId="urn:microsoft.com/office/officeart/2005/8/layout/radial6"/>
    <dgm:cxn modelId="{13232346-3F7B-48D6-96CE-8111E867894F}" type="presParOf" srcId="{C2F87D37-A57E-4D55-B7A0-AFDCFB3B8444}" destId="{2348765B-5B09-4267-A512-B76521F0C5BF}" srcOrd="4" destOrd="0" presId="urn:microsoft.com/office/officeart/2005/8/layout/radial6"/>
    <dgm:cxn modelId="{E36F13F6-3DA4-4CF2-9A55-AADD0E52EC00}" type="presParOf" srcId="{C2F87D37-A57E-4D55-B7A0-AFDCFB3B8444}" destId="{C23646C2-7A87-4664-A859-CD5E508AFF26}" srcOrd="5" destOrd="0" presId="urn:microsoft.com/office/officeart/2005/8/layout/radial6"/>
    <dgm:cxn modelId="{ABB9F18F-8230-43BE-BA61-C867E63DAC75}" type="presParOf" srcId="{C2F87D37-A57E-4D55-B7A0-AFDCFB3B8444}" destId="{4DAC30AC-4D1A-4C28-B405-EC6A990B078A}" srcOrd="6" destOrd="0" presId="urn:microsoft.com/office/officeart/2005/8/layout/radial6"/>
    <dgm:cxn modelId="{CB7EB46F-1CCD-4208-B2F7-262771D17ACA}" type="presParOf" srcId="{C2F87D37-A57E-4D55-B7A0-AFDCFB3B8444}" destId="{94E3F043-9051-47F6-954A-8F486CC4B3C3}" srcOrd="7" destOrd="0" presId="urn:microsoft.com/office/officeart/2005/8/layout/radial6"/>
    <dgm:cxn modelId="{92DCC64F-DBF5-44D3-BD9F-C2D732E1B9EB}" type="presParOf" srcId="{C2F87D37-A57E-4D55-B7A0-AFDCFB3B8444}" destId="{97CA9E7A-8715-4747-ADB9-581F98869626}" srcOrd="8" destOrd="0" presId="urn:microsoft.com/office/officeart/2005/8/layout/radial6"/>
    <dgm:cxn modelId="{506A3F06-6F66-4DAD-A98F-81692671546D}" type="presParOf" srcId="{C2F87D37-A57E-4D55-B7A0-AFDCFB3B8444}" destId="{645EC4FE-BD9D-47DB-A284-66B2290B3967}" srcOrd="9" destOrd="0" presId="urn:microsoft.com/office/officeart/2005/8/layout/radial6"/>
    <dgm:cxn modelId="{3591D4E5-7B5F-44DA-8A81-FC8BFA977D72}" type="presParOf" srcId="{C2F87D37-A57E-4D55-B7A0-AFDCFB3B8444}" destId="{7E427CBC-7CA3-4838-B1C3-798144A29E14}" srcOrd="10" destOrd="0" presId="urn:microsoft.com/office/officeart/2005/8/layout/radial6"/>
    <dgm:cxn modelId="{5AF0928C-14DE-4E81-96B1-D697013561ED}" type="presParOf" srcId="{C2F87D37-A57E-4D55-B7A0-AFDCFB3B8444}" destId="{A52904F3-FF67-459A-B609-A4A1FC73BE93}" srcOrd="11" destOrd="0" presId="urn:microsoft.com/office/officeart/2005/8/layout/radial6"/>
    <dgm:cxn modelId="{11A62753-073F-4429-8532-4DC56FA3330F}" type="presParOf" srcId="{C2F87D37-A57E-4D55-B7A0-AFDCFB3B8444}" destId="{FD7817D2-09F5-4984-BB6D-7D1952FD290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44B8F-A75F-4912-921D-0D8CF741215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2467EE9-193B-48E3-BE59-D0CB709DA056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škola:znanje + tehnička kultura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5B61274C-8B55-4C07-B8BA-6A5B9262AC5A}" type="parTrans" cxnId="{A550C3F4-8AAF-45BF-9ADD-4A71537AA9CF}">
      <dgm:prSet/>
      <dgm:spPr/>
      <dgm:t>
        <a:bodyPr/>
        <a:lstStyle/>
        <a:p>
          <a:endParaRPr lang="hr-HR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F5611A92-5A2B-4AA4-8AA0-B31C7F901723}" type="sibTrans" cxnId="{A550C3F4-8AAF-45BF-9ADD-4A71537AA9CF}">
      <dgm:prSet/>
      <dgm:spPr/>
      <dgm:t>
        <a:bodyPr/>
        <a:lstStyle/>
        <a:p>
          <a:endParaRPr lang="hr-HR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20A0629D-12B2-436C-A365-D2CB0FEEC22D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Fakultet: znanje + partneri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B6E928B3-1927-4718-BF8C-452E6876EAD0}" type="parTrans" cxnId="{2ABB36D8-BB1B-4E2F-997F-E7A946FE73E4}">
      <dgm:prSet/>
      <dgm:spPr/>
      <dgm:t>
        <a:bodyPr/>
        <a:lstStyle/>
        <a:p>
          <a:endParaRPr lang="hr-HR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77C92F60-2196-4D8C-AEBC-66B6CD9BD6FF}" type="sibTrans" cxnId="{2ABB36D8-BB1B-4E2F-997F-E7A946FE73E4}">
      <dgm:prSet/>
      <dgm:spPr/>
      <dgm:t>
        <a:bodyPr/>
        <a:lstStyle/>
        <a:p>
          <a:endParaRPr lang="hr-HR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3CC5890C-CE51-46FE-B5C6-D566DB1C7927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Posao: specijalizacija + država + microsoft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B1C8C809-55C4-4B34-BEB7-3AC207CC4301}" type="parTrans" cxnId="{117D196A-A746-4398-9E72-66DB8B273C5C}">
      <dgm:prSet/>
      <dgm:spPr/>
      <dgm:t>
        <a:bodyPr/>
        <a:lstStyle/>
        <a:p>
          <a:endParaRPr lang="hr-HR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CAC041D4-E1CF-4E14-AE49-842835A53443}" type="sibTrans" cxnId="{117D196A-A746-4398-9E72-66DB8B273C5C}">
      <dgm:prSet/>
      <dgm:spPr/>
      <dgm:t>
        <a:bodyPr/>
        <a:lstStyle/>
        <a:p>
          <a:endParaRPr lang="hr-HR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4B56E3AE-3AD7-4563-897D-86930B6889CB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Specijalist: poslodavac + microsoft &gt; fakultet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60A46B33-091F-4907-9D4D-2258F9C3FE01}" type="parTrans" cxnId="{F90EC8FB-BA06-45AD-A102-85672616A87E}">
      <dgm:prSet/>
      <dgm:spPr/>
      <dgm:t>
        <a:bodyPr/>
        <a:lstStyle/>
        <a:p>
          <a:endParaRPr lang="hr-HR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73244FAB-B7B1-4624-9AFE-7CF9A0DB1D7D}" type="sibTrans" cxnId="{F90EC8FB-BA06-45AD-A102-85672616A87E}">
      <dgm:prSet/>
      <dgm:spPr/>
      <dgm:t>
        <a:bodyPr/>
        <a:lstStyle/>
        <a:p>
          <a:endParaRPr lang="hr-HR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15320E3A-04F5-49BC-8B32-6BB55336CF40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Specijalist: poslodavac + država &gt; škole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F9027C29-32E0-4E19-B4BB-8B0DB7224712}" type="parTrans" cxnId="{961755DD-6BC7-4BA8-A10C-1D1B1BCB1184}">
      <dgm:prSet/>
      <dgm:spPr/>
      <dgm:t>
        <a:bodyPr/>
        <a:lstStyle/>
        <a:p>
          <a:endParaRPr lang="hr-HR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458D532E-0161-4163-8E4C-0D4DB6FD8B06}" type="sibTrans" cxnId="{961755DD-6BC7-4BA8-A10C-1D1B1BCB1184}">
      <dgm:prSet/>
      <dgm:spPr/>
      <dgm:t>
        <a:bodyPr/>
        <a:lstStyle/>
        <a:p>
          <a:endParaRPr lang="hr-HR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A0140B63-AA11-43E5-B7F9-440AFCD7116E}" type="pres">
      <dgm:prSet presAssocID="{64144B8F-A75F-4912-921D-0D8CF74121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89B2FFC-849F-4240-9D8D-60D117C2F95F}" type="pres">
      <dgm:prSet presAssocID="{64144B8F-A75F-4912-921D-0D8CF7412157}" presName="dummyMaxCanvas" presStyleCnt="0">
        <dgm:presLayoutVars/>
      </dgm:prSet>
      <dgm:spPr/>
    </dgm:pt>
    <dgm:pt modelId="{18BD1D25-2CAD-492A-81A4-1BFAC6215F59}" type="pres">
      <dgm:prSet presAssocID="{64144B8F-A75F-4912-921D-0D8CF741215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72DA63-7E9C-46A4-83CF-22C37E09E5A1}" type="pres">
      <dgm:prSet presAssocID="{64144B8F-A75F-4912-921D-0D8CF741215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D6A552-A987-47C7-B3E4-5446BF25459D}" type="pres">
      <dgm:prSet presAssocID="{64144B8F-A75F-4912-921D-0D8CF741215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4771CB-A4E1-4619-B268-05B2633C8FBB}" type="pres">
      <dgm:prSet presAssocID="{64144B8F-A75F-4912-921D-0D8CF741215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835760-4A51-48E8-959A-14108A938978}" type="pres">
      <dgm:prSet presAssocID="{64144B8F-A75F-4912-921D-0D8CF741215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80C599-F359-4454-87F2-BE4098F2CFD3}" type="pres">
      <dgm:prSet presAssocID="{64144B8F-A75F-4912-921D-0D8CF741215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BF9E43-9079-4049-B496-DB1E82ABEFDA}" type="pres">
      <dgm:prSet presAssocID="{64144B8F-A75F-4912-921D-0D8CF741215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33F190-40C3-4576-9F7E-7661038DFCFD}" type="pres">
      <dgm:prSet presAssocID="{64144B8F-A75F-4912-921D-0D8CF741215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4B3451-3A2E-40EF-B4AB-266F80A6C040}" type="pres">
      <dgm:prSet presAssocID="{64144B8F-A75F-4912-921D-0D8CF741215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DCDE02-C01D-45AF-AFE4-868ADDA882A6}" type="pres">
      <dgm:prSet presAssocID="{64144B8F-A75F-4912-921D-0D8CF741215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B2D3F4-C452-4B6D-98C7-CF160C6FD0D4}" type="pres">
      <dgm:prSet presAssocID="{64144B8F-A75F-4912-921D-0D8CF741215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14FF1F-7D38-4B77-ABD1-F5C726F2AE49}" type="pres">
      <dgm:prSet presAssocID="{64144B8F-A75F-4912-921D-0D8CF741215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C96502-ED61-4FB2-9EE5-1D540BC80C5B}" type="pres">
      <dgm:prSet presAssocID="{64144B8F-A75F-4912-921D-0D8CF741215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50F4F0-C7A2-4E94-985D-3352E4DBB27D}" type="pres">
      <dgm:prSet presAssocID="{64144B8F-A75F-4912-921D-0D8CF741215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33CA33C-E0F0-44C6-B99D-8EE4A435DEA2}" type="presOf" srcId="{15320E3A-04F5-49BC-8B32-6BB55336CF40}" destId="{4D50F4F0-C7A2-4E94-985D-3352E4DBB27D}" srcOrd="1" destOrd="0" presId="urn:microsoft.com/office/officeart/2005/8/layout/vProcess5"/>
    <dgm:cxn modelId="{AED24153-B604-42BC-AF85-0466F82FB8F0}" type="presOf" srcId="{20A0629D-12B2-436C-A365-D2CB0FEEC22D}" destId="{CA72DA63-7E9C-46A4-83CF-22C37E09E5A1}" srcOrd="0" destOrd="0" presId="urn:microsoft.com/office/officeart/2005/8/layout/vProcess5"/>
    <dgm:cxn modelId="{2ABB36D8-BB1B-4E2F-997F-E7A946FE73E4}" srcId="{64144B8F-A75F-4912-921D-0D8CF7412157}" destId="{20A0629D-12B2-436C-A365-D2CB0FEEC22D}" srcOrd="1" destOrd="0" parTransId="{B6E928B3-1927-4718-BF8C-452E6876EAD0}" sibTransId="{77C92F60-2196-4D8C-AEBC-66B6CD9BD6FF}"/>
    <dgm:cxn modelId="{A75FBB2C-95C0-43DA-8FC7-3DDDC33542FF}" type="presOf" srcId="{73244FAB-B7B1-4624-9AFE-7CF9A0DB1D7D}" destId="{FA4B3451-3A2E-40EF-B4AB-266F80A6C040}" srcOrd="0" destOrd="0" presId="urn:microsoft.com/office/officeart/2005/8/layout/vProcess5"/>
    <dgm:cxn modelId="{2E389EFB-141A-44BB-BA81-F8528183B112}" type="presOf" srcId="{77C92F60-2196-4D8C-AEBC-66B6CD9BD6FF}" destId="{FABF9E43-9079-4049-B496-DB1E82ABEFDA}" srcOrd="0" destOrd="0" presId="urn:microsoft.com/office/officeart/2005/8/layout/vProcess5"/>
    <dgm:cxn modelId="{AD390CC6-DB80-47AD-B63B-C95D9B78CFCC}" type="presOf" srcId="{A2467EE9-193B-48E3-BE59-D0CB709DA056}" destId="{18BD1D25-2CAD-492A-81A4-1BFAC6215F59}" srcOrd="0" destOrd="0" presId="urn:microsoft.com/office/officeart/2005/8/layout/vProcess5"/>
    <dgm:cxn modelId="{4C0D50FC-994C-4B58-925D-5C7CEB7A22B6}" type="presOf" srcId="{CAC041D4-E1CF-4E14-AE49-842835A53443}" destId="{ED33F190-40C3-4576-9F7E-7661038DFCFD}" srcOrd="0" destOrd="0" presId="urn:microsoft.com/office/officeart/2005/8/layout/vProcess5"/>
    <dgm:cxn modelId="{DA7CE1CC-4CDA-4D2D-88FF-0719F921EA6F}" type="presOf" srcId="{A2467EE9-193B-48E3-BE59-D0CB709DA056}" destId="{8ADCDE02-C01D-45AF-AFE4-868ADDA882A6}" srcOrd="1" destOrd="0" presId="urn:microsoft.com/office/officeart/2005/8/layout/vProcess5"/>
    <dgm:cxn modelId="{F85E3A91-94AC-4700-B8A4-E1892F1E7FDD}" type="presOf" srcId="{3CC5890C-CE51-46FE-B5C6-D566DB1C7927}" destId="{2CD6A552-A987-47C7-B3E4-5446BF25459D}" srcOrd="0" destOrd="0" presId="urn:microsoft.com/office/officeart/2005/8/layout/vProcess5"/>
    <dgm:cxn modelId="{0B57408D-38FD-4510-AEB8-42C0EF0DD779}" type="presOf" srcId="{4B56E3AE-3AD7-4563-897D-86930B6889CB}" destId="{2EC96502-ED61-4FB2-9EE5-1D540BC80C5B}" srcOrd="1" destOrd="0" presId="urn:microsoft.com/office/officeart/2005/8/layout/vProcess5"/>
    <dgm:cxn modelId="{A550C3F4-8AAF-45BF-9ADD-4A71537AA9CF}" srcId="{64144B8F-A75F-4912-921D-0D8CF7412157}" destId="{A2467EE9-193B-48E3-BE59-D0CB709DA056}" srcOrd="0" destOrd="0" parTransId="{5B61274C-8B55-4C07-B8BA-6A5B9262AC5A}" sibTransId="{F5611A92-5A2B-4AA4-8AA0-B31C7F901723}"/>
    <dgm:cxn modelId="{961755DD-6BC7-4BA8-A10C-1D1B1BCB1184}" srcId="{64144B8F-A75F-4912-921D-0D8CF7412157}" destId="{15320E3A-04F5-49BC-8B32-6BB55336CF40}" srcOrd="4" destOrd="0" parTransId="{F9027C29-32E0-4E19-B4BB-8B0DB7224712}" sibTransId="{458D532E-0161-4163-8E4C-0D4DB6FD8B06}"/>
    <dgm:cxn modelId="{F90EC8FB-BA06-45AD-A102-85672616A87E}" srcId="{64144B8F-A75F-4912-921D-0D8CF7412157}" destId="{4B56E3AE-3AD7-4563-897D-86930B6889CB}" srcOrd="3" destOrd="0" parTransId="{60A46B33-091F-4907-9D4D-2258F9C3FE01}" sibTransId="{73244FAB-B7B1-4624-9AFE-7CF9A0DB1D7D}"/>
    <dgm:cxn modelId="{C7792226-58C4-446D-9479-3F69DB211931}" type="presOf" srcId="{64144B8F-A75F-4912-921D-0D8CF7412157}" destId="{A0140B63-AA11-43E5-B7F9-440AFCD7116E}" srcOrd="0" destOrd="0" presId="urn:microsoft.com/office/officeart/2005/8/layout/vProcess5"/>
    <dgm:cxn modelId="{5BDBC287-DA64-469C-BA8D-D394ED569381}" type="presOf" srcId="{20A0629D-12B2-436C-A365-D2CB0FEEC22D}" destId="{86B2D3F4-C452-4B6D-98C7-CF160C6FD0D4}" srcOrd="1" destOrd="0" presId="urn:microsoft.com/office/officeart/2005/8/layout/vProcess5"/>
    <dgm:cxn modelId="{117D196A-A746-4398-9E72-66DB8B273C5C}" srcId="{64144B8F-A75F-4912-921D-0D8CF7412157}" destId="{3CC5890C-CE51-46FE-B5C6-D566DB1C7927}" srcOrd="2" destOrd="0" parTransId="{B1C8C809-55C4-4B34-BEB7-3AC207CC4301}" sibTransId="{CAC041D4-E1CF-4E14-AE49-842835A53443}"/>
    <dgm:cxn modelId="{731592AD-3139-4AB0-8F66-852531B08109}" type="presOf" srcId="{F5611A92-5A2B-4AA4-8AA0-B31C7F901723}" destId="{7280C599-F359-4454-87F2-BE4098F2CFD3}" srcOrd="0" destOrd="0" presId="urn:microsoft.com/office/officeart/2005/8/layout/vProcess5"/>
    <dgm:cxn modelId="{F5954BAE-BED5-4B59-9435-94AF95B80683}" type="presOf" srcId="{4B56E3AE-3AD7-4563-897D-86930B6889CB}" destId="{884771CB-A4E1-4619-B268-05B2633C8FBB}" srcOrd="0" destOrd="0" presId="urn:microsoft.com/office/officeart/2005/8/layout/vProcess5"/>
    <dgm:cxn modelId="{69D33E72-4879-475E-A93C-E780F8796A60}" type="presOf" srcId="{3CC5890C-CE51-46FE-B5C6-D566DB1C7927}" destId="{6314FF1F-7D38-4B77-ABD1-F5C726F2AE49}" srcOrd="1" destOrd="0" presId="urn:microsoft.com/office/officeart/2005/8/layout/vProcess5"/>
    <dgm:cxn modelId="{EB4F1306-1771-4251-8CD0-32CDCDA480FE}" type="presOf" srcId="{15320E3A-04F5-49BC-8B32-6BB55336CF40}" destId="{E6835760-4A51-48E8-959A-14108A938978}" srcOrd="0" destOrd="0" presId="urn:microsoft.com/office/officeart/2005/8/layout/vProcess5"/>
    <dgm:cxn modelId="{4FBA4E33-D25A-414F-B463-D14BE6726351}" type="presParOf" srcId="{A0140B63-AA11-43E5-B7F9-440AFCD7116E}" destId="{F89B2FFC-849F-4240-9D8D-60D117C2F95F}" srcOrd="0" destOrd="0" presId="urn:microsoft.com/office/officeart/2005/8/layout/vProcess5"/>
    <dgm:cxn modelId="{BA1A0D66-CAC6-42B2-B28B-BA3363371E1B}" type="presParOf" srcId="{A0140B63-AA11-43E5-B7F9-440AFCD7116E}" destId="{18BD1D25-2CAD-492A-81A4-1BFAC6215F59}" srcOrd="1" destOrd="0" presId="urn:microsoft.com/office/officeart/2005/8/layout/vProcess5"/>
    <dgm:cxn modelId="{DEAF6461-D627-45D5-A4B8-08BE94B3477D}" type="presParOf" srcId="{A0140B63-AA11-43E5-B7F9-440AFCD7116E}" destId="{CA72DA63-7E9C-46A4-83CF-22C37E09E5A1}" srcOrd="2" destOrd="0" presId="urn:microsoft.com/office/officeart/2005/8/layout/vProcess5"/>
    <dgm:cxn modelId="{BC8197D9-62DD-4576-92DC-D198D414E0DB}" type="presParOf" srcId="{A0140B63-AA11-43E5-B7F9-440AFCD7116E}" destId="{2CD6A552-A987-47C7-B3E4-5446BF25459D}" srcOrd="3" destOrd="0" presId="urn:microsoft.com/office/officeart/2005/8/layout/vProcess5"/>
    <dgm:cxn modelId="{14C8C17F-B342-40DD-B2BC-9CCE44D4EFE6}" type="presParOf" srcId="{A0140B63-AA11-43E5-B7F9-440AFCD7116E}" destId="{884771CB-A4E1-4619-B268-05B2633C8FBB}" srcOrd="4" destOrd="0" presId="urn:microsoft.com/office/officeart/2005/8/layout/vProcess5"/>
    <dgm:cxn modelId="{0EE4F95B-47C0-41D0-80C6-6409479E9C69}" type="presParOf" srcId="{A0140B63-AA11-43E5-B7F9-440AFCD7116E}" destId="{E6835760-4A51-48E8-959A-14108A938978}" srcOrd="5" destOrd="0" presId="urn:microsoft.com/office/officeart/2005/8/layout/vProcess5"/>
    <dgm:cxn modelId="{DFE722AA-DCF9-4F68-A3F2-CA240E54EEF7}" type="presParOf" srcId="{A0140B63-AA11-43E5-B7F9-440AFCD7116E}" destId="{7280C599-F359-4454-87F2-BE4098F2CFD3}" srcOrd="6" destOrd="0" presId="urn:microsoft.com/office/officeart/2005/8/layout/vProcess5"/>
    <dgm:cxn modelId="{870ABB6D-1548-4E5C-B47E-16B5F278C0F6}" type="presParOf" srcId="{A0140B63-AA11-43E5-B7F9-440AFCD7116E}" destId="{FABF9E43-9079-4049-B496-DB1E82ABEFDA}" srcOrd="7" destOrd="0" presId="urn:microsoft.com/office/officeart/2005/8/layout/vProcess5"/>
    <dgm:cxn modelId="{09620377-2EE8-4B6B-821A-D4339B45D255}" type="presParOf" srcId="{A0140B63-AA11-43E5-B7F9-440AFCD7116E}" destId="{ED33F190-40C3-4576-9F7E-7661038DFCFD}" srcOrd="8" destOrd="0" presId="urn:microsoft.com/office/officeart/2005/8/layout/vProcess5"/>
    <dgm:cxn modelId="{AA5BB126-4E83-4A3E-84AC-54DE9D891AAF}" type="presParOf" srcId="{A0140B63-AA11-43E5-B7F9-440AFCD7116E}" destId="{FA4B3451-3A2E-40EF-B4AB-266F80A6C040}" srcOrd="9" destOrd="0" presId="urn:microsoft.com/office/officeart/2005/8/layout/vProcess5"/>
    <dgm:cxn modelId="{EB3E662C-E5E0-4030-B252-8E330EE5B6AA}" type="presParOf" srcId="{A0140B63-AA11-43E5-B7F9-440AFCD7116E}" destId="{8ADCDE02-C01D-45AF-AFE4-868ADDA882A6}" srcOrd="10" destOrd="0" presId="urn:microsoft.com/office/officeart/2005/8/layout/vProcess5"/>
    <dgm:cxn modelId="{BF2AAE06-96AF-4FD4-AD4B-17B30074FDD6}" type="presParOf" srcId="{A0140B63-AA11-43E5-B7F9-440AFCD7116E}" destId="{86B2D3F4-C452-4B6D-98C7-CF160C6FD0D4}" srcOrd="11" destOrd="0" presId="urn:microsoft.com/office/officeart/2005/8/layout/vProcess5"/>
    <dgm:cxn modelId="{17752213-2442-4233-9FA0-89F5D293BB1C}" type="presParOf" srcId="{A0140B63-AA11-43E5-B7F9-440AFCD7116E}" destId="{6314FF1F-7D38-4B77-ABD1-F5C726F2AE49}" srcOrd="12" destOrd="0" presId="urn:microsoft.com/office/officeart/2005/8/layout/vProcess5"/>
    <dgm:cxn modelId="{11A14BB3-7189-4660-A9A8-CB689AAC22E5}" type="presParOf" srcId="{A0140B63-AA11-43E5-B7F9-440AFCD7116E}" destId="{2EC96502-ED61-4FB2-9EE5-1D540BC80C5B}" srcOrd="13" destOrd="0" presId="urn:microsoft.com/office/officeart/2005/8/layout/vProcess5"/>
    <dgm:cxn modelId="{C02BA448-22F7-4C01-AEB2-6458C3CCF2E2}" type="presParOf" srcId="{A0140B63-AA11-43E5-B7F9-440AFCD7116E}" destId="{4D50F4F0-C7A2-4E94-985D-3352E4DBB27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8FB7A3-18A6-48B1-995C-BA3636E167A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C8780F51-746F-448D-8DA9-D42C8B2D267D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Fakultet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55755C48-B388-42DA-9662-257F88971F97}" type="parTrans" cxnId="{D0D388DC-B9A9-4F60-8FF6-701F21729D5C}">
      <dgm:prSet/>
      <dgm:spPr/>
      <dgm:t>
        <a:bodyPr/>
        <a:lstStyle/>
        <a:p>
          <a:endParaRPr lang="hr-HR"/>
        </a:p>
      </dgm:t>
    </dgm:pt>
    <dgm:pt modelId="{F86564A4-528F-4929-B77C-0F11EFBD5159}" type="sibTrans" cxnId="{D0D388DC-B9A9-4F60-8FF6-701F21729D5C}">
      <dgm:prSet/>
      <dgm:spPr/>
      <dgm:t>
        <a:bodyPr/>
        <a:lstStyle/>
        <a:p>
          <a:endParaRPr lang="hr-HR"/>
        </a:p>
      </dgm:t>
    </dgm:pt>
    <dgm:pt modelId="{DF31CE9C-13CE-4056-B625-52186BB8E214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FOI: suradnja na nastavi i natjecanjima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14EE4574-4141-49C6-94C4-380B8D85B9C0}" type="parTrans" cxnId="{A662FE92-AB10-4E53-87F5-604B2F7DCA96}">
      <dgm:prSet/>
      <dgm:spPr/>
      <dgm:t>
        <a:bodyPr/>
        <a:lstStyle/>
        <a:p>
          <a:endParaRPr lang="hr-HR"/>
        </a:p>
      </dgm:t>
    </dgm:pt>
    <dgm:pt modelId="{70688499-1C02-422E-9B81-407976510D21}" type="sibTrans" cxnId="{A662FE92-AB10-4E53-87F5-604B2F7DCA96}">
      <dgm:prSet/>
      <dgm:spPr/>
      <dgm:t>
        <a:bodyPr/>
        <a:lstStyle/>
        <a:p>
          <a:endParaRPr lang="hr-HR"/>
        </a:p>
      </dgm:t>
    </dgm:pt>
    <dgm:pt modelId="{8639B0F4-DDBD-478B-A937-693063E6AA7D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MS: redovni transfer znanja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D4B5EF5D-5199-47AF-B792-BAE94570342D}" type="parTrans" cxnId="{DBB5DC16-6C3A-4DBC-AB6F-478006BED3C4}">
      <dgm:prSet/>
      <dgm:spPr/>
      <dgm:t>
        <a:bodyPr/>
        <a:lstStyle/>
        <a:p>
          <a:endParaRPr lang="hr-HR"/>
        </a:p>
      </dgm:t>
    </dgm:pt>
    <dgm:pt modelId="{A4751545-4A90-409C-98CC-A34251D81918}" type="sibTrans" cxnId="{DBB5DC16-6C3A-4DBC-AB6F-478006BED3C4}">
      <dgm:prSet/>
      <dgm:spPr/>
      <dgm:t>
        <a:bodyPr/>
        <a:lstStyle/>
        <a:p>
          <a:endParaRPr lang="hr-HR"/>
        </a:p>
      </dgm:t>
    </dgm:pt>
    <dgm:pt modelId="{3DE5AEB7-625E-42A8-AA12-E729A25D02D5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Zajednica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3FF19209-CFF2-42A6-B55B-4824B1C1CE8E}" type="parTrans" cxnId="{EB565387-A76F-4484-B8A4-7D08140FFD46}">
      <dgm:prSet/>
      <dgm:spPr/>
      <dgm:t>
        <a:bodyPr/>
        <a:lstStyle/>
        <a:p>
          <a:endParaRPr lang="hr-HR"/>
        </a:p>
      </dgm:t>
    </dgm:pt>
    <dgm:pt modelId="{7F733EF0-013D-40A1-B05F-4D4EBB08D95B}" type="sibTrans" cxnId="{EB565387-A76F-4484-B8A4-7D08140FFD46}">
      <dgm:prSet/>
      <dgm:spPr/>
      <dgm:t>
        <a:bodyPr/>
        <a:lstStyle/>
        <a:p>
          <a:endParaRPr lang="hr-HR"/>
        </a:p>
      </dgm:t>
    </dgm:pt>
    <dgm:pt modelId="{B9909774-F51D-4E75-869C-F5959D744D90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TPVZ: MIC je dio tehnološkog parka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F2BDB940-1F87-4252-980C-1406451EDD9F}" type="parTrans" cxnId="{BCE13E74-842A-4012-A3E0-17BF83FB3A3C}">
      <dgm:prSet/>
      <dgm:spPr/>
      <dgm:t>
        <a:bodyPr/>
        <a:lstStyle/>
        <a:p>
          <a:endParaRPr lang="hr-HR"/>
        </a:p>
      </dgm:t>
    </dgm:pt>
    <dgm:pt modelId="{C7BA3EF9-E5DB-4DAA-8985-3AF8EB3B7FF3}" type="sibTrans" cxnId="{BCE13E74-842A-4012-A3E0-17BF83FB3A3C}">
      <dgm:prSet/>
      <dgm:spPr/>
      <dgm:t>
        <a:bodyPr/>
        <a:lstStyle/>
        <a:p>
          <a:endParaRPr lang="hr-HR"/>
        </a:p>
      </dgm:t>
    </dgm:pt>
    <dgm:pt modelId="{939FC3CC-6D5D-4DDA-A091-2C8547F50317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MS: 30+ partnera u zajednici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78C57D5A-038C-448A-BD4C-4789C23410E8}" type="parTrans" cxnId="{893F6370-56DA-4482-A747-C4BE55CB0E8B}">
      <dgm:prSet/>
      <dgm:spPr/>
      <dgm:t>
        <a:bodyPr/>
        <a:lstStyle/>
        <a:p>
          <a:endParaRPr lang="hr-HR"/>
        </a:p>
      </dgm:t>
    </dgm:pt>
    <dgm:pt modelId="{DE8AE9A8-B825-480E-BC6B-4D29717DE015}" type="sibTrans" cxnId="{893F6370-56DA-4482-A747-C4BE55CB0E8B}">
      <dgm:prSet/>
      <dgm:spPr/>
      <dgm:t>
        <a:bodyPr/>
        <a:lstStyle/>
        <a:p>
          <a:endParaRPr lang="hr-HR"/>
        </a:p>
      </dgm:t>
    </dgm:pt>
    <dgm:pt modelId="{C6ED1E6A-30F1-4482-A610-521F2D642EB4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Partneri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C8E7EA50-85B5-493C-ABE5-BF121CD61AC8}" type="parTrans" cxnId="{33FBE20D-1120-4C83-AB13-5A8162E66B45}">
      <dgm:prSet/>
      <dgm:spPr/>
      <dgm:t>
        <a:bodyPr/>
        <a:lstStyle/>
        <a:p>
          <a:endParaRPr lang="hr-HR"/>
        </a:p>
      </dgm:t>
    </dgm:pt>
    <dgm:pt modelId="{6F367232-047A-41A6-818D-343C60EAFFE5}" type="sibTrans" cxnId="{33FBE20D-1120-4C83-AB13-5A8162E66B45}">
      <dgm:prSet/>
      <dgm:spPr/>
      <dgm:t>
        <a:bodyPr/>
        <a:lstStyle/>
        <a:p>
          <a:endParaRPr lang="hr-HR"/>
        </a:p>
      </dgm:t>
    </dgm:pt>
    <dgm:pt modelId="{43EEB27D-3F28-466B-BD9F-54D0157DCE01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Specializacije u MS tehnologiji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63F8D733-8405-455B-B89A-08256C53BD8E}" type="parTrans" cxnId="{711323F2-04FE-4A50-94F5-FD959A8B3562}">
      <dgm:prSet/>
      <dgm:spPr/>
      <dgm:t>
        <a:bodyPr/>
        <a:lstStyle/>
        <a:p>
          <a:endParaRPr lang="hr-HR"/>
        </a:p>
      </dgm:t>
    </dgm:pt>
    <dgm:pt modelId="{EF32D13C-7AAD-44B6-B2C1-7108F0EE170B}" type="sibTrans" cxnId="{711323F2-04FE-4A50-94F5-FD959A8B3562}">
      <dgm:prSet/>
      <dgm:spPr/>
      <dgm:t>
        <a:bodyPr/>
        <a:lstStyle/>
        <a:p>
          <a:endParaRPr lang="hr-HR"/>
        </a:p>
      </dgm:t>
    </dgm:pt>
    <dgm:pt modelId="{E6A44856-5BCC-4F0E-9690-BF80FE1504E8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30+ inovativnih rješenja</a:t>
          </a:r>
          <a:endParaRPr lang="hr-HR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gm:t>
    </dgm:pt>
    <dgm:pt modelId="{A08F8B5C-F24B-486D-9665-4BB846E75E03}" type="parTrans" cxnId="{EFB9C80C-3184-4DFA-A59D-DE2ACB85A207}">
      <dgm:prSet/>
      <dgm:spPr/>
      <dgm:t>
        <a:bodyPr/>
        <a:lstStyle/>
        <a:p>
          <a:endParaRPr lang="hr-HR"/>
        </a:p>
      </dgm:t>
    </dgm:pt>
    <dgm:pt modelId="{0548EB92-598B-46A7-AFB7-FE733A5DCB13}" type="sibTrans" cxnId="{EFB9C80C-3184-4DFA-A59D-DE2ACB85A207}">
      <dgm:prSet/>
      <dgm:spPr/>
      <dgm:t>
        <a:bodyPr/>
        <a:lstStyle/>
        <a:p>
          <a:endParaRPr lang="hr-HR"/>
        </a:p>
      </dgm:t>
    </dgm:pt>
    <dgm:pt modelId="{041AEB65-92E5-44F7-B0D3-6396B09FCB64}" type="pres">
      <dgm:prSet presAssocID="{958FB7A3-18A6-48B1-995C-BA3636E167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B0A900A-48D3-4D0C-803D-2F77B2BA8E1D}" type="pres">
      <dgm:prSet presAssocID="{C8780F51-746F-448D-8DA9-D42C8B2D267D}" presName="linNode" presStyleCnt="0"/>
      <dgm:spPr/>
    </dgm:pt>
    <dgm:pt modelId="{DFEF3BE6-BD5C-4B83-8778-0A6D806EBC0D}" type="pres">
      <dgm:prSet presAssocID="{C8780F51-746F-448D-8DA9-D42C8B2D267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9EE76E-1F13-4FB8-A334-8E30554B8108}" type="pres">
      <dgm:prSet presAssocID="{C8780F51-746F-448D-8DA9-D42C8B2D267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C5DBF2-C559-4CC5-860D-E7669AE2D86E}" type="pres">
      <dgm:prSet presAssocID="{F86564A4-528F-4929-B77C-0F11EFBD5159}" presName="sp" presStyleCnt="0"/>
      <dgm:spPr/>
    </dgm:pt>
    <dgm:pt modelId="{92A53A10-D815-4542-BB67-C54A9D653679}" type="pres">
      <dgm:prSet presAssocID="{3DE5AEB7-625E-42A8-AA12-E729A25D02D5}" presName="linNode" presStyleCnt="0"/>
      <dgm:spPr/>
    </dgm:pt>
    <dgm:pt modelId="{76FF1EAD-9B32-4987-BEB2-B33AC20151A3}" type="pres">
      <dgm:prSet presAssocID="{3DE5AEB7-625E-42A8-AA12-E729A25D02D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267F58-6D7D-4479-9202-879BCF498271}" type="pres">
      <dgm:prSet presAssocID="{3DE5AEB7-625E-42A8-AA12-E729A25D02D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C9D267-1992-4E77-870D-A4D66A43F3C4}" type="pres">
      <dgm:prSet presAssocID="{7F733EF0-013D-40A1-B05F-4D4EBB08D95B}" presName="sp" presStyleCnt="0"/>
      <dgm:spPr/>
    </dgm:pt>
    <dgm:pt modelId="{4870A351-5049-4C5C-8D3A-5F1773842904}" type="pres">
      <dgm:prSet presAssocID="{C6ED1E6A-30F1-4482-A610-521F2D642EB4}" presName="linNode" presStyleCnt="0"/>
      <dgm:spPr/>
    </dgm:pt>
    <dgm:pt modelId="{B239F2D5-74EF-481C-BAC9-B9E9481CC138}" type="pres">
      <dgm:prSet presAssocID="{C6ED1E6A-30F1-4482-A610-521F2D642EB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CF937A-ACE9-4B5D-A417-A64BB4C6F104}" type="pres">
      <dgm:prSet presAssocID="{C6ED1E6A-30F1-4482-A610-521F2D642EB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298318D-DAC0-4118-AC89-76AC16EEDEB3}" type="presOf" srcId="{3DE5AEB7-625E-42A8-AA12-E729A25D02D5}" destId="{76FF1EAD-9B32-4987-BEB2-B33AC20151A3}" srcOrd="0" destOrd="0" presId="urn:microsoft.com/office/officeart/2005/8/layout/vList5"/>
    <dgm:cxn modelId="{4CE1DD4B-6237-4B1C-A85C-D0264E49CC92}" type="presOf" srcId="{B9909774-F51D-4E75-869C-F5959D744D90}" destId="{B0267F58-6D7D-4479-9202-879BCF498271}" srcOrd="0" destOrd="0" presId="urn:microsoft.com/office/officeart/2005/8/layout/vList5"/>
    <dgm:cxn modelId="{6A2AD7B1-1E4F-4A69-BA94-7A8741D31254}" type="presOf" srcId="{43EEB27D-3F28-466B-BD9F-54D0157DCE01}" destId="{A1CF937A-ACE9-4B5D-A417-A64BB4C6F104}" srcOrd="0" destOrd="0" presId="urn:microsoft.com/office/officeart/2005/8/layout/vList5"/>
    <dgm:cxn modelId="{21237879-226C-4108-A4C3-DEB5A8C23026}" type="presOf" srcId="{C8780F51-746F-448D-8DA9-D42C8B2D267D}" destId="{DFEF3BE6-BD5C-4B83-8778-0A6D806EBC0D}" srcOrd="0" destOrd="0" presId="urn:microsoft.com/office/officeart/2005/8/layout/vList5"/>
    <dgm:cxn modelId="{893F6370-56DA-4482-A747-C4BE55CB0E8B}" srcId="{3DE5AEB7-625E-42A8-AA12-E729A25D02D5}" destId="{939FC3CC-6D5D-4DDA-A091-2C8547F50317}" srcOrd="1" destOrd="0" parTransId="{78C57D5A-038C-448A-BD4C-4789C23410E8}" sibTransId="{DE8AE9A8-B825-480E-BC6B-4D29717DE015}"/>
    <dgm:cxn modelId="{DBB5DC16-6C3A-4DBC-AB6F-478006BED3C4}" srcId="{C8780F51-746F-448D-8DA9-D42C8B2D267D}" destId="{8639B0F4-DDBD-478B-A937-693063E6AA7D}" srcOrd="1" destOrd="0" parTransId="{D4B5EF5D-5199-47AF-B792-BAE94570342D}" sibTransId="{A4751545-4A90-409C-98CC-A34251D81918}"/>
    <dgm:cxn modelId="{A6173BD6-62FA-40C0-B61C-69BC06386EE9}" type="presOf" srcId="{939FC3CC-6D5D-4DDA-A091-2C8547F50317}" destId="{B0267F58-6D7D-4479-9202-879BCF498271}" srcOrd="0" destOrd="1" presId="urn:microsoft.com/office/officeart/2005/8/layout/vList5"/>
    <dgm:cxn modelId="{0B29E613-0F1C-4972-8638-0F2CB96DCA50}" type="presOf" srcId="{8639B0F4-DDBD-478B-A937-693063E6AA7D}" destId="{8C9EE76E-1F13-4FB8-A334-8E30554B8108}" srcOrd="0" destOrd="1" presId="urn:microsoft.com/office/officeart/2005/8/layout/vList5"/>
    <dgm:cxn modelId="{EB565387-A76F-4484-B8A4-7D08140FFD46}" srcId="{958FB7A3-18A6-48B1-995C-BA3636E167A1}" destId="{3DE5AEB7-625E-42A8-AA12-E729A25D02D5}" srcOrd="1" destOrd="0" parTransId="{3FF19209-CFF2-42A6-B55B-4824B1C1CE8E}" sibTransId="{7F733EF0-013D-40A1-B05F-4D4EBB08D95B}"/>
    <dgm:cxn modelId="{EAA06CB7-12BC-4CC8-8260-5DC75250E66C}" type="presOf" srcId="{E6A44856-5BCC-4F0E-9690-BF80FE1504E8}" destId="{A1CF937A-ACE9-4B5D-A417-A64BB4C6F104}" srcOrd="0" destOrd="1" presId="urn:microsoft.com/office/officeart/2005/8/layout/vList5"/>
    <dgm:cxn modelId="{73CAD90C-BB45-464E-A857-FB201E11CC51}" type="presOf" srcId="{C6ED1E6A-30F1-4482-A610-521F2D642EB4}" destId="{B239F2D5-74EF-481C-BAC9-B9E9481CC138}" srcOrd="0" destOrd="0" presId="urn:microsoft.com/office/officeart/2005/8/layout/vList5"/>
    <dgm:cxn modelId="{33FBE20D-1120-4C83-AB13-5A8162E66B45}" srcId="{958FB7A3-18A6-48B1-995C-BA3636E167A1}" destId="{C6ED1E6A-30F1-4482-A610-521F2D642EB4}" srcOrd="2" destOrd="0" parTransId="{C8E7EA50-85B5-493C-ABE5-BF121CD61AC8}" sibTransId="{6F367232-047A-41A6-818D-343C60EAFFE5}"/>
    <dgm:cxn modelId="{EFB9C80C-3184-4DFA-A59D-DE2ACB85A207}" srcId="{C6ED1E6A-30F1-4482-A610-521F2D642EB4}" destId="{E6A44856-5BCC-4F0E-9690-BF80FE1504E8}" srcOrd="1" destOrd="0" parTransId="{A08F8B5C-F24B-486D-9665-4BB846E75E03}" sibTransId="{0548EB92-598B-46A7-AFB7-FE733A5DCB13}"/>
    <dgm:cxn modelId="{D0D388DC-B9A9-4F60-8FF6-701F21729D5C}" srcId="{958FB7A3-18A6-48B1-995C-BA3636E167A1}" destId="{C8780F51-746F-448D-8DA9-D42C8B2D267D}" srcOrd="0" destOrd="0" parTransId="{55755C48-B388-42DA-9662-257F88971F97}" sibTransId="{F86564A4-528F-4929-B77C-0F11EFBD5159}"/>
    <dgm:cxn modelId="{FC0B26BC-3397-416A-86C7-CF2342FDAB0C}" type="presOf" srcId="{958FB7A3-18A6-48B1-995C-BA3636E167A1}" destId="{041AEB65-92E5-44F7-B0D3-6396B09FCB64}" srcOrd="0" destOrd="0" presId="urn:microsoft.com/office/officeart/2005/8/layout/vList5"/>
    <dgm:cxn modelId="{711323F2-04FE-4A50-94F5-FD959A8B3562}" srcId="{C6ED1E6A-30F1-4482-A610-521F2D642EB4}" destId="{43EEB27D-3F28-466B-BD9F-54D0157DCE01}" srcOrd="0" destOrd="0" parTransId="{63F8D733-8405-455B-B89A-08256C53BD8E}" sibTransId="{EF32D13C-7AAD-44B6-B2C1-7108F0EE170B}"/>
    <dgm:cxn modelId="{BCE13E74-842A-4012-A3E0-17BF83FB3A3C}" srcId="{3DE5AEB7-625E-42A8-AA12-E729A25D02D5}" destId="{B9909774-F51D-4E75-869C-F5959D744D90}" srcOrd="0" destOrd="0" parTransId="{F2BDB940-1F87-4252-980C-1406451EDD9F}" sibTransId="{C7BA3EF9-E5DB-4DAA-8985-3AF8EB3B7FF3}"/>
    <dgm:cxn modelId="{A662FE92-AB10-4E53-87F5-604B2F7DCA96}" srcId="{C8780F51-746F-448D-8DA9-D42C8B2D267D}" destId="{DF31CE9C-13CE-4056-B625-52186BB8E214}" srcOrd="0" destOrd="0" parTransId="{14EE4574-4141-49C6-94C4-380B8D85B9C0}" sibTransId="{70688499-1C02-422E-9B81-407976510D21}"/>
    <dgm:cxn modelId="{431B1B58-22F4-4D95-858F-BADD44E5DCD7}" type="presOf" srcId="{DF31CE9C-13CE-4056-B625-52186BB8E214}" destId="{8C9EE76E-1F13-4FB8-A334-8E30554B8108}" srcOrd="0" destOrd="0" presId="urn:microsoft.com/office/officeart/2005/8/layout/vList5"/>
    <dgm:cxn modelId="{557A6B6E-4F1D-4769-AE16-58FBDF4FA7D0}" type="presParOf" srcId="{041AEB65-92E5-44F7-B0D3-6396B09FCB64}" destId="{EB0A900A-48D3-4D0C-803D-2F77B2BA8E1D}" srcOrd="0" destOrd="0" presId="urn:microsoft.com/office/officeart/2005/8/layout/vList5"/>
    <dgm:cxn modelId="{0EEB4566-FE18-498A-B45D-1D2A53215AAF}" type="presParOf" srcId="{EB0A900A-48D3-4D0C-803D-2F77B2BA8E1D}" destId="{DFEF3BE6-BD5C-4B83-8778-0A6D806EBC0D}" srcOrd="0" destOrd="0" presId="urn:microsoft.com/office/officeart/2005/8/layout/vList5"/>
    <dgm:cxn modelId="{C56C090A-53BC-4467-815E-E2E20D62BBB4}" type="presParOf" srcId="{EB0A900A-48D3-4D0C-803D-2F77B2BA8E1D}" destId="{8C9EE76E-1F13-4FB8-A334-8E30554B8108}" srcOrd="1" destOrd="0" presId="urn:microsoft.com/office/officeart/2005/8/layout/vList5"/>
    <dgm:cxn modelId="{3D2985BA-C452-4C98-9EAB-0D7FB1919500}" type="presParOf" srcId="{041AEB65-92E5-44F7-B0D3-6396B09FCB64}" destId="{5FC5DBF2-C559-4CC5-860D-E7669AE2D86E}" srcOrd="1" destOrd="0" presId="urn:microsoft.com/office/officeart/2005/8/layout/vList5"/>
    <dgm:cxn modelId="{1260BDE8-8E2C-4F23-9591-C39BB799D47B}" type="presParOf" srcId="{041AEB65-92E5-44F7-B0D3-6396B09FCB64}" destId="{92A53A10-D815-4542-BB67-C54A9D653679}" srcOrd="2" destOrd="0" presId="urn:microsoft.com/office/officeart/2005/8/layout/vList5"/>
    <dgm:cxn modelId="{BFA24158-C930-4C4B-83D7-B2D30C0F3432}" type="presParOf" srcId="{92A53A10-D815-4542-BB67-C54A9D653679}" destId="{76FF1EAD-9B32-4987-BEB2-B33AC20151A3}" srcOrd="0" destOrd="0" presId="urn:microsoft.com/office/officeart/2005/8/layout/vList5"/>
    <dgm:cxn modelId="{2E28E0AA-B721-46F1-A6BF-95CFB2319A12}" type="presParOf" srcId="{92A53A10-D815-4542-BB67-C54A9D653679}" destId="{B0267F58-6D7D-4479-9202-879BCF498271}" srcOrd="1" destOrd="0" presId="urn:microsoft.com/office/officeart/2005/8/layout/vList5"/>
    <dgm:cxn modelId="{CC33301C-2D3D-44B4-9D4F-F9FA49628F6D}" type="presParOf" srcId="{041AEB65-92E5-44F7-B0D3-6396B09FCB64}" destId="{86C9D267-1992-4E77-870D-A4D66A43F3C4}" srcOrd="3" destOrd="0" presId="urn:microsoft.com/office/officeart/2005/8/layout/vList5"/>
    <dgm:cxn modelId="{8AF84C3E-4AC7-4538-9DFD-5726DAC74BBB}" type="presParOf" srcId="{041AEB65-92E5-44F7-B0D3-6396B09FCB64}" destId="{4870A351-5049-4C5C-8D3A-5F1773842904}" srcOrd="4" destOrd="0" presId="urn:microsoft.com/office/officeart/2005/8/layout/vList5"/>
    <dgm:cxn modelId="{2BF2E580-70A9-4330-88C6-0037F3BB1459}" type="presParOf" srcId="{4870A351-5049-4C5C-8D3A-5F1773842904}" destId="{B239F2D5-74EF-481C-BAC9-B9E9481CC138}" srcOrd="0" destOrd="0" presId="urn:microsoft.com/office/officeart/2005/8/layout/vList5"/>
    <dgm:cxn modelId="{299CF641-157C-4CE1-9045-CFB677EA0BC4}" type="presParOf" srcId="{4870A351-5049-4C5C-8D3A-5F1773842904}" destId="{A1CF937A-ACE9-4B5D-A417-A64BB4C6F1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B7901-5E5C-46F9-A47D-13DADC62256B}">
      <dsp:nvSpPr>
        <dsp:cNvPr id="0" name=""/>
        <dsp:cNvSpPr/>
      </dsp:nvSpPr>
      <dsp:spPr>
        <a:xfrm>
          <a:off x="1108" y="2244952"/>
          <a:ext cx="1641728" cy="164172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ACE3D6-B87C-44F4-AEE7-4D85519E63C6}">
      <dsp:nvSpPr>
        <dsp:cNvPr id="0" name=""/>
        <dsp:cNvSpPr/>
      </dsp:nvSpPr>
      <dsp:spPr>
        <a:xfrm rot="17700000">
          <a:off x="579579" y="906608"/>
          <a:ext cx="2040851" cy="983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Osnove uporabe računala </a:t>
          </a:r>
          <a:br>
            <a:rPr lang="hr-HR" sz="21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</a:br>
          <a:r>
            <a:rPr lang="hr-HR" sz="21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(1-2g?)</a:t>
          </a:r>
          <a:endParaRPr lang="hr-HR" sz="2100" kern="1200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sp:txBody>
      <dsp:txXfrm>
        <a:off x="579579" y="906608"/>
        <a:ext cx="2040851" cy="983532"/>
      </dsp:txXfrm>
    </dsp:sp>
    <dsp:sp modelId="{F8573C9D-8445-49A9-BDB7-BD48F97D3168}">
      <dsp:nvSpPr>
        <dsp:cNvPr id="0" name=""/>
        <dsp:cNvSpPr/>
      </dsp:nvSpPr>
      <dsp:spPr>
        <a:xfrm>
          <a:off x="1766498" y="2639736"/>
          <a:ext cx="852161" cy="85216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610982-1466-4240-B225-3A7F50083D40}">
      <dsp:nvSpPr>
        <dsp:cNvPr id="0" name=""/>
        <dsp:cNvSpPr/>
      </dsp:nvSpPr>
      <dsp:spPr>
        <a:xfrm rot="17700000">
          <a:off x="757230" y="3825810"/>
          <a:ext cx="1765432" cy="85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Uporaba teksta / weba / uključivanej u struju ...</a:t>
          </a:r>
          <a:endParaRPr lang="hr-HR" sz="1300" kern="1200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sp:txBody>
      <dsp:txXfrm>
        <a:off x="757230" y="3825810"/>
        <a:ext cx="1765432" cy="851225"/>
      </dsp:txXfrm>
    </dsp:sp>
    <dsp:sp modelId="{E7F63752-7214-4229-9D72-F31EFEE69A62}">
      <dsp:nvSpPr>
        <dsp:cNvPr id="0" name=""/>
        <dsp:cNvSpPr/>
      </dsp:nvSpPr>
      <dsp:spPr>
        <a:xfrm rot="17700000">
          <a:off x="1862495" y="1454598"/>
          <a:ext cx="1765432" cy="85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8DE66-82D3-4BFF-8D68-483EF9F96940}">
      <dsp:nvSpPr>
        <dsp:cNvPr id="0" name=""/>
        <dsp:cNvSpPr/>
      </dsp:nvSpPr>
      <dsp:spPr>
        <a:xfrm>
          <a:off x="2742189" y="2639736"/>
          <a:ext cx="852161" cy="85216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31495F-9FE1-48D5-BA6A-872A753836D5}">
      <dsp:nvSpPr>
        <dsp:cNvPr id="0" name=""/>
        <dsp:cNvSpPr/>
      </dsp:nvSpPr>
      <dsp:spPr>
        <a:xfrm rot="17700000">
          <a:off x="1732920" y="3825810"/>
          <a:ext cx="1765432" cy="85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Računalo, instalacija, deinstalacija, nešto za susjeda...</a:t>
          </a:r>
          <a:endParaRPr lang="hr-HR" sz="1300" kern="1200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sp:txBody>
      <dsp:txXfrm>
        <a:off x="1732920" y="3825810"/>
        <a:ext cx="1765432" cy="851225"/>
      </dsp:txXfrm>
    </dsp:sp>
    <dsp:sp modelId="{41CED280-81D4-4D2F-8040-A9D9751CC9D2}">
      <dsp:nvSpPr>
        <dsp:cNvPr id="0" name=""/>
        <dsp:cNvSpPr/>
      </dsp:nvSpPr>
      <dsp:spPr>
        <a:xfrm rot="17700000">
          <a:off x="2838186" y="1454598"/>
          <a:ext cx="1765432" cy="85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2B95A-116E-4C53-970C-9E0E80514E14}">
      <dsp:nvSpPr>
        <dsp:cNvPr id="0" name=""/>
        <dsp:cNvSpPr/>
      </dsp:nvSpPr>
      <dsp:spPr>
        <a:xfrm>
          <a:off x="3718011" y="2244952"/>
          <a:ext cx="1641728" cy="164172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50659D-3BE0-4F4E-8D7C-80D55E311AC0}">
      <dsp:nvSpPr>
        <dsp:cNvPr id="0" name=""/>
        <dsp:cNvSpPr/>
      </dsp:nvSpPr>
      <dsp:spPr>
        <a:xfrm rot="17700000">
          <a:off x="4296482" y="906608"/>
          <a:ext cx="2040851" cy="983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Logika programiranja </a:t>
          </a:r>
          <a:br>
            <a:rPr lang="hr-HR" sz="21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</a:br>
          <a:r>
            <a:rPr lang="hr-HR" sz="21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(1-2-4g)</a:t>
          </a:r>
          <a:endParaRPr lang="hr-HR" sz="2100" kern="1200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sp:txBody>
      <dsp:txXfrm>
        <a:off x="4296482" y="906608"/>
        <a:ext cx="2040851" cy="983532"/>
      </dsp:txXfrm>
    </dsp:sp>
    <dsp:sp modelId="{933DA1C6-EE2C-4CC3-87CC-66C08CE727CB}">
      <dsp:nvSpPr>
        <dsp:cNvPr id="0" name=""/>
        <dsp:cNvSpPr/>
      </dsp:nvSpPr>
      <dsp:spPr>
        <a:xfrm>
          <a:off x="5483400" y="2639736"/>
          <a:ext cx="852161" cy="85216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CBFD0A-F95F-4C04-A71C-00B616D8A364}">
      <dsp:nvSpPr>
        <dsp:cNvPr id="0" name=""/>
        <dsp:cNvSpPr/>
      </dsp:nvSpPr>
      <dsp:spPr>
        <a:xfrm rot="17700000">
          <a:off x="4474132" y="3825810"/>
          <a:ext cx="1765432" cy="85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Specifične specijalizacije</a:t>
          </a:r>
          <a:br>
            <a:rPr lang="hr-HR" sz="13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</a:br>
          <a:r>
            <a:rPr lang="hr-HR" sz="13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jedan / dva programska jezika</a:t>
          </a:r>
          <a:endParaRPr lang="hr-HR" sz="1300" kern="1200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sp:txBody>
      <dsp:txXfrm>
        <a:off x="4474132" y="3825810"/>
        <a:ext cx="1765432" cy="851225"/>
      </dsp:txXfrm>
    </dsp:sp>
    <dsp:sp modelId="{E87FBBF8-8419-4189-9303-BCAC622189C9}">
      <dsp:nvSpPr>
        <dsp:cNvPr id="0" name=""/>
        <dsp:cNvSpPr/>
      </dsp:nvSpPr>
      <dsp:spPr>
        <a:xfrm rot="17700000">
          <a:off x="5579398" y="1454598"/>
          <a:ext cx="1765432" cy="85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1DCA0-E4DF-45F4-8512-C8F885F72ED9}">
      <dsp:nvSpPr>
        <dsp:cNvPr id="0" name=""/>
        <dsp:cNvSpPr/>
      </dsp:nvSpPr>
      <dsp:spPr>
        <a:xfrm>
          <a:off x="6459091" y="2639736"/>
          <a:ext cx="852161" cy="85216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E57B78-81CB-4C7A-8A6B-E384FF16A4D2}">
      <dsp:nvSpPr>
        <dsp:cNvPr id="0" name=""/>
        <dsp:cNvSpPr/>
      </dsp:nvSpPr>
      <dsp:spPr>
        <a:xfrm rot="17700000">
          <a:off x="5449823" y="3825810"/>
          <a:ext cx="1765432" cy="85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 UI Light" pitchFamily="34" charset="0"/>
            </a:rPr>
            <a:t>Apstrakcija, modeliranje, project management ...</a:t>
          </a:r>
          <a:endParaRPr lang="hr-HR" sz="1300" kern="1200" dirty="0">
            <a:solidFill>
              <a:srgbClr xmlns:mc="http://schemas.openxmlformats.org/markup-compatibility/2006" xmlns:a14="http://schemas.microsoft.com/office/drawing/2010/main" val="000000" mc:Ignorable=""/>
            </a:solidFill>
            <a:latin typeface="Segoe UI Light" pitchFamily="34" charset="0"/>
          </a:endParaRPr>
        </a:p>
      </dsp:txBody>
      <dsp:txXfrm>
        <a:off x="5449823" y="3825810"/>
        <a:ext cx="1765432" cy="851225"/>
      </dsp:txXfrm>
    </dsp:sp>
    <dsp:sp modelId="{C64E0596-C269-4153-B62D-B0765CA5A6F9}">
      <dsp:nvSpPr>
        <dsp:cNvPr id="0" name=""/>
        <dsp:cNvSpPr/>
      </dsp:nvSpPr>
      <dsp:spPr>
        <a:xfrm rot="17700000">
          <a:off x="6555088" y="1454598"/>
          <a:ext cx="1765432" cy="85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817D2-09F5-4984-BB6D-7D1952FD290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EC4FE-BD9D-47DB-A284-66B2290B3967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C30AC-4D1A-4C28-B405-EC6A990B078A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A2E58-153C-4A76-8D9B-6C0001B1A0E6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3A83-4E50-4363-AD18-B07B89A96EC1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Segoe UI Light" pitchFamily="34" charset="0"/>
            </a:rPr>
            <a:t>osoba</a:t>
          </a:r>
          <a:endParaRPr lang="hr-HR" sz="2800" kern="1200" dirty="0">
            <a:latin typeface="Segoe UI Light" pitchFamily="34" charset="0"/>
          </a:endParaRPr>
        </a:p>
      </dsp:txBody>
      <dsp:txXfrm>
        <a:off x="2539177" y="1523177"/>
        <a:ext cx="1017645" cy="1017645"/>
      </dsp:txXfrm>
    </dsp:sp>
    <dsp:sp modelId="{E1E15C5A-84CF-456D-AAC0-6BD5C20B9668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Segoe UI Light" pitchFamily="34" charset="0"/>
            </a:rPr>
            <a:t>fakultet</a:t>
          </a:r>
          <a:endParaRPr lang="hr-HR" sz="1300" kern="1200" dirty="0">
            <a:latin typeface="Segoe UI Light" pitchFamily="34" charset="0"/>
          </a:endParaRPr>
        </a:p>
      </dsp:txBody>
      <dsp:txXfrm>
        <a:off x="2691824" y="149376"/>
        <a:ext cx="712351" cy="712351"/>
      </dsp:txXfrm>
    </dsp:sp>
    <dsp:sp modelId="{2348765B-5B09-4267-A512-B76521F0C5BF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Segoe UI Light" pitchFamily="34" charset="0"/>
            </a:rPr>
            <a:t>tvrtke</a:t>
          </a:r>
          <a:endParaRPr lang="hr-HR" sz="1300" kern="1200" dirty="0">
            <a:latin typeface="Segoe UI Light" pitchFamily="34" charset="0"/>
          </a:endParaRPr>
        </a:p>
      </dsp:txBody>
      <dsp:txXfrm>
        <a:off x="4218271" y="1675824"/>
        <a:ext cx="712351" cy="712351"/>
      </dsp:txXfrm>
    </dsp:sp>
    <dsp:sp modelId="{94E3F043-9051-47F6-954A-8F486CC4B3C3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Segoe UI Light" pitchFamily="34" charset="0"/>
            </a:rPr>
            <a:t>država</a:t>
          </a:r>
          <a:endParaRPr lang="hr-HR" sz="1300" kern="1200" dirty="0">
            <a:latin typeface="Segoe UI Light" pitchFamily="34" charset="0"/>
          </a:endParaRPr>
        </a:p>
      </dsp:txBody>
      <dsp:txXfrm>
        <a:off x="2691824" y="3202271"/>
        <a:ext cx="712351" cy="712351"/>
      </dsp:txXfrm>
    </dsp:sp>
    <dsp:sp modelId="{7E427CBC-7CA3-4838-B1C3-798144A29E14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Segoe UI Light" pitchFamily="34" charset="0"/>
            </a:rPr>
            <a:t>microsoft</a:t>
          </a:r>
          <a:endParaRPr lang="hr-HR" sz="1300" kern="1200" dirty="0">
            <a:latin typeface="Segoe UI Light" pitchFamily="34" charset="0"/>
          </a:endParaRPr>
        </a:p>
      </dsp:txBody>
      <dsp:txXfrm>
        <a:off x="1165376" y="1675824"/>
        <a:ext cx="712351" cy="712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D1D25-2CAD-492A-81A4-1BFAC6215F59}">
      <dsp:nvSpPr>
        <dsp:cNvPr id="0" name=""/>
        <dsp:cNvSpPr/>
      </dsp:nvSpPr>
      <dsp:spPr>
        <a:xfrm>
          <a:off x="0" y="0"/>
          <a:ext cx="5690012" cy="895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škola:znanje + tehnička kultura</a:t>
          </a:r>
          <a:endParaRPr lang="hr-HR" sz="22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26234" y="26234"/>
        <a:ext cx="4618701" cy="843218"/>
      </dsp:txXfrm>
    </dsp:sp>
    <dsp:sp modelId="{CA72DA63-7E9C-46A4-83CF-22C37E09E5A1}">
      <dsp:nvSpPr>
        <dsp:cNvPr id="0" name=""/>
        <dsp:cNvSpPr/>
      </dsp:nvSpPr>
      <dsp:spPr>
        <a:xfrm>
          <a:off x="424903" y="1020087"/>
          <a:ext cx="5690012" cy="895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Fakultet: znanje + partneri</a:t>
          </a:r>
          <a:endParaRPr lang="hr-HR" sz="22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451137" y="1046321"/>
        <a:ext cx="4630445" cy="843218"/>
      </dsp:txXfrm>
    </dsp:sp>
    <dsp:sp modelId="{2CD6A552-A987-47C7-B3E4-5446BF25459D}">
      <dsp:nvSpPr>
        <dsp:cNvPr id="0" name=""/>
        <dsp:cNvSpPr/>
      </dsp:nvSpPr>
      <dsp:spPr>
        <a:xfrm>
          <a:off x="849807" y="2040174"/>
          <a:ext cx="5690012" cy="895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Posao: specijalizacija + država + microsoft</a:t>
          </a:r>
          <a:endParaRPr lang="hr-HR" sz="22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876041" y="2066408"/>
        <a:ext cx="4630445" cy="843218"/>
      </dsp:txXfrm>
    </dsp:sp>
    <dsp:sp modelId="{884771CB-A4E1-4619-B268-05B2633C8FBB}">
      <dsp:nvSpPr>
        <dsp:cNvPr id="0" name=""/>
        <dsp:cNvSpPr/>
      </dsp:nvSpPr>
      <dsp:spPr>
        <a:xfrm>
          <a:off x="1274710" y="3060262"/>
          <a:ext cx="5690012" cy="895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Specijalist: poslodavac + microsoft &gt; fakultet</a:t>
          </a:r>
          <a:endParaRPr lang="hr-HR" sz="22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1300944" y="3086496"/>
        <a:ext cx="4630445" cy="843218"/>
      </dsp:txXfrm>
    </dsp:sp>
    <dsp:sp modelId="{E6835760-4A51-48E8-959A-14108A938978}">
      <dsp:nvSpPr>
        <dsp:cNvPr id="0" name=""/>
        <dsp:cNvSpPr/>
      </dsp:nvSpPr>
      <dsp:spPr>
        <a:xfrm>
          <a:off x="1699614" y="4080349"/>
          <a:ext cx="5690012" cy="895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Specijalist: poslodavac + država &gt; škole</a:t>
          </a:r>
          <a:endParaRPr lang="hr-HR" sz="22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1725848" y="4106583"/>
        <a:ext cx="4630445" cy="843218"/>
      </dsp:txXfrm>
    </dsp:sp>
    <dsp:sp modelId="{7280C599-F359-4454-87F2-BE4098F2CFD3}">
      <dsp:nvSpPr>
        <dsp:cNvPr id="0" name=""/>
        <dsp:cNvSpPr/>
      </dsp:nvSpPr>
      <dsp:spPr>
        <a:xfrm>
          <a:off x="5107816" y="654348"/>
          <a:ext cx="582196" cy="582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5238810" y="654348"/>
        <a:ext cx="320208" cy="438102"/>
      </dsp:txXfrm>
    </dsp:sp>
    <dsp:sp modelId="{FABF9E43-9079-4049-B496-DB1E82ABEFDA}">
      <dsp:nvSpPr>
        <dsp:cNvPr id="0" name=""/>
        <dsp:cNvSpPr/>
      </dsp:nvSpPr>
      <dsp:spPr>
        <a:xfrm>
          <a:off x="5532720" y="1674436"/>
          <a:ext cx="582196" cy="582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5663714" y="1674436"/>
        <a:ext cx="320208" cy="438102"/>
      </dsp:txXfrm>
    </dsp:sp>
    <dsp:sp modelId="{ED33F190-40C3-4576-9F7E-7661038DFCFD}">
      <dsp:nvSpPr>
        <dsp:cNvPr id="0" name=""/>
        <dsp:cNvSpPr/>
      </dsp:nvSpPr>
      <dsp:spPr>
        <a:xfrm>
          <a:off x="5957623" y="2679595"/>
          <a:ext cx="582196" cy="582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6088617" y="2679595"/>
        <a:ext cx="320208" cy="438102"/>
      </dsp:txXfrm>
    </dsp:sp>
    <dsp:sp modelId="{FA4B3451-3A2E-40EF-B4AB-266F80A6C040}">
      <dsp:nvSpPr>
        <dsp:cNvPr id="0" name=""/>
        <dsp:cNvSpPr/>
      </dsp:nvSpPr>
      <dsp:spPr>
        <a:xfrm>
          <a:off x="6382527" y="3709634"/>
          <a:ext cx="582196" cy="582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6513521" y="3709634"/>
        <a:ext cx="320208" cy="438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EE76E-1F13-4FB8-A334-8E30554B8108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FOI: suradnja na nastavi i natjecanjima</a:t>
          </a:r>
          <a:endParaRPr lang="hr-HR" sz="18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MS: redovni transfer znanja</a:t>
          </a:r>
          <a:endParaRPr lang="hr-HR" sz="18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 rot="-5400000">
        <a:off x="2194561" y="184100"/>
        <a:ext cx="3850293" cy="945456"/>
      </dsp:txXfrm>
    </dsp:sp>
    <dsp:sp modelId="{DFEF3BE6-BD5C-4B83-8778-0A6D806EBC0D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Fakultet</a:t>
          </a:r>
          <a:endParaRPr lang="hr-HR" sz="33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63934" y="65918"/>
        <a:ext cx="2066692" cy="1181819"/>
      </dsp:txXfrm>
    </dsp:sp>
    <dsp:sp modelId="{B0267F58-6D7D-4479-9202-879BCF498271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2">
            <a:tint val="40000"/>
            <a:alpha val="90000"/>
            <a:hueOff val="994251"/>
            <a:satOff val="-5872"/>
            <a:lumOff val="-45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994251"/>
              <a:satOff val="-5872"/>
              <a:lumOff val="-4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TPVZ: MIC je dio tehnološkog parka</a:t>
          </a:r>
          <a:endParaRPr lang="hr-HR" sz="18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MS: 30+ partnera u zajednici</a:t>
          </a:r>
          <a:endParaRPr lang="hr-HR" sz="18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 rot="-5400000">
        <a:off x="2194561" y="1559271"/>
        <a:ext cx="3850293" cy="945456"/>
      </dsp:txXfrm>
    </dsp:sp>
    <dsp:sp modelId="{76FF1EAD-9B32-4987-BEB2-B33AC20151A3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2">
            <a:hueOff val="617172"/>
            <a:satOff val="0"/>
            <a:lumOff val="-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Zajednica</a:t>
          </a:r>
          <a:endParaRPr lang="hr-HR" sz="33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63934" y="1441090"/>
        <a:ext cx="2066692" cy="1181819"/>
      </dsp:txXfrm>
    </dsp:sp>
    <dsp:sp modelId="{A1CF937A-ACE9-4B5D-A417-A64BB4C6F104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2">
            <a:tint val="40000"/>
            <a:alpha val="90000"/>
            <a:hueOff val="1988503"/>
            <a:satOff val="-11744"/>
            <a:lumOff val="-90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988503"/>
              <a:satOff val="-11744"/>
              <a:lumOff val="-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Specializacije u MS tehnologiji</a:t>
          </a:r>
          <a:endParaRPr lang="hr-HR" sz="18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30+ inovativnih rješenja</a:t>
          </a:r>
          <a:endParaRPr lang="hr-HR" sz="18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 rot="-5400000">
        <a:off x="2194561" y="2934443"/>
        <a:ext cx="3850293" cy="945456"/>
      </dsp:txXfrm>
    </dsp:sp>
    <dsp:sp modelId="{B239F2D5-74EF-481C-BAC9-B9E9481CC138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2">
            <a:hueOff val="1234343"/>
            <a:satOff val="0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>
              <a:solidFill>
                <a:schemeClr val="tx1">
                  <a:lumMod val="25000"/>
                </a:schemeClr>
              </a:solidFill>
              <a:latin typeface="Segoe UI Light" pitchFamily="34" charset="0"/>
            </a:rPr>
            <a:t>Partneri</a:t>
          </a:r>
          <a:endParaRPr lang="hr-HR" sz="3300" kern="1200" dirty="0">
            <a:solidFill>
              <a:schemeClr val="tx1">
                <a:lumMod val="25000"/>
              </a:schemeClr>
            </a:solidFill>
            <a:latin typeface="Segoe UI Light" pitchFamily="34" charset="0"/>
          </a:endParaRPr>
        </a:p>
      </dsp:txBody>
      <dsp:txXfrm>
        <a:off x="63934" y="2816262"/>
        <a:ext cx="2066692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F946A-B13A-42AE-B374-9948A476A893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BABB0-F3B8-48A7-BCAA-71D9222A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3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D74BE-6F41-4145-A2AA-C514B0A50D0A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ED7AC-D90E-44FA-813E-55CE8F1A0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0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72dpi_MSMB08_Zack_06.tif"/>
          <p:cNvPicPr>
            <a:picLocks noChangeAspect="1"/>
          </p:cNvPicPr>
          <p:nvPr userDrawn="1"/>
        </p:nvPicPr>
        <p:blipFill>
          <a:blip r:embed="rId2" cstate="email"/>
          <a:srcRect l="9986" t="17958" r="21354" b="17999"/>
          <a:stretch>
            <a:fillRect/>
          </a:stretch>
        </p:blipFill>
        <p:spPr>
          <a:xfrm flipH="1">
            <a:off x="227009" y="197352"/>
            <a:ext cx="8726432" cy="6076448"/>
          </a:xfrm>
          <a:prstGeom prst="roundRect">
            <a:avLst>
              <a:gd name="adj" fmla="val 2106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/>
        </p:spPr>
      </p:pic>
      <p:pic>
        <p:nvPicPr>
          <p:cNvPr id="20" name="Picture 19" descr="collab_blusq_gear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736153" y="591143"/>
            <a:ext cx="4974336" cy="4974336"/>
          </a:xfrm>
          <a:prstGeom prst="rect">
            <a:avLst/>
          </a:prstGeom>
        </p:spPr>
      </p:pic>
      <p:pic>
        <p:nvPicPr>
          <p:cNvPr id="25" name="Picture 24" descr="Blue_gears.png"/>
          <p:cNvPicPr>
            <a:picLocks noChangeAspect="1"/>
          </p:cNvPicPr>
          <p:nvPr userDrawn="1"/>
        </p:nvPicPr>
        <p:blipFill>
          <a:blip r:embed="rId4" cstate="email">
            <a:alphaModFix amt="60000"/>
          </a:blip>
          <a:stretch>
            <a:fillRect/>
          </a:stretch>
        </p:blipFill>
        <p:spPr>
          <a:xfrm>
            <a:off x="6512366" y="1348562"/>
            <a:ext cx="1885068" cy="24449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28581" y="2947700"/>
            <a:ext cx="3600970" cy="10998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  <a:effectLst>
                  <a:outerShdw blurRad="50800" dist="38100" dir="2700000">
                    <a:srgbClr xmlns:mc="http://schemas.openxmlformats.org/markup-compatibility/2006" xmlns:a14="http://schemas.microsoft.com/office/drawing/2010/main" val="000000" mc:Ignorable="">
                      <a:alpha val="43000"/>
                    </a:srgbClr>
                  </a:outerShdw>
                </a:effectLst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>
                  <a:srgbClr xmlns:mc="http://schemas.openxmlformats.org/markup-compatibility/2006" xmlns:a14="http://schemas.microsoft.com/office/drawing/2010/main" val="000000" mc:Ignorable="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228580" y="4258040"/>
            <a:ext cx="322632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>
              <a:buNone/>
              <a:defRPr sz="1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07119" y="0"/>
            <a:ext cx="292203" cy="197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348562"/>
            <a:ext cx="205897" cy="854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953441" y="5304344"/>
            <a:ext cx="190559" cy="471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607119" y="6273800"/>
            <a:ext cx="1269961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ms-logo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8032269" y="6489695"/>
            <a:ext cx="851641" cy="14896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393681" y="2693700"/>
            <a:ext cx="3600970" cy="109980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393680" y="4004040"/>
            <a:ext cx="322632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4" name="Picture 23" descr="Yellow_more_arrow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247920" y="2280045"/>
            <a:ext cx="323850" cy="323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81960" y="1641840"/>
            <a:ext cx="7781040" cy="4530360"/>
          </a:xfrm>
        </p:spPr>
        <p:txBody>
          <a:bodyPr/>
          <a:lstStyle>
            <a:lvl1pPr marL="285750" indent="-285750">
              <a:spcAft>
                <a:spcPts val="0"/>
              </a:spcAft>
              <a:buClr>
                <a:srgbClr xmlns:mc="http://schemas.openxmlformats.org/markup-compatibility/2006" xmlns:a14="http://schemas.microsoft.com/office/drawing/2010/main" val="5490CA" mc:Ignorable=""/>
              </a:buClr>
              <a:buSzPct val="110000"/>
              <a:buFont typeface="Arial"/>
              <a:buChar char="•"/>
              <a:defRPr sz="1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</a:defRPr>
            </a:lvl1pPr>
            <a:lvl2pPr marL="569913" indent="-284163">
              <a:buFont typeface="Arial" pitchFamily="34" charset="0"/>
              <a:buChar char="•"/>
              <a:defRPr lang="en-US" sz="1800" kern="1200" dirty="0" smtClean="0">
                <a:solidFill>
                  <a:srgbClr xmlns:mc="http://schemas.openxmlformats.org/markup-compatibility/2006" xmlns:a14="http://schemas.microsoft.com/office/drawing/2010/main" val="5490CA" mc:Ignorable=""/>
                </a:solidFill>
                <a:effectLst/>
                <a:latin typeface="Segoe UI Light" pitchFamily="34" charset="0"/>
                <a:ea typeface="+mn-ea"/>
                <a:cs typeface="+mn-cs"/>
              </a:defRPr>
            </a:lvl2pPr>
            <a:lvl3pPr marL="855663" indent="-285750">
              <a:buFont typeface="Arial" pitchFamily="34" charset="0"/>
              <a:buChar char="•"/>
              <a:defRPr lang="en-US" sz="1800" kern="1200" dirty="0" smtClean="0">
                <a:solidFill>
                  <a:srgbClr xmlns:mc="http://schemas.openxmlformats.org/markup-compatibility/2006" xmlns:a14="http://schemas.microsoft.com/office/drawing/2010/main" val="5490CA" mc:Ignorable=""/>
                </a:solidFill>
                <a:effectLst/>
                <a:latin typeface="Segoe UI Light" pitchFamily="34" charset="0"/>
                <a:ea typeface="+mn-ea"/>
                <a:cs typeface="+mn-cs"/>
              </a:defRPr>
            </a:lvl3pPr>
            <a:lvl4pPr marL="1139825" indent="-284163">
              <a:buFont typeface="Arial" pitchFamily="34" charset="0"/>
              <a:buChar char="•"/>
              <a:defRPr lang="en-US" sz="1800" kern="1200" dirty="0" smtClean="0">
                <a:solidFill>
                  <a:srgbClr xmlns:mc="http://schemas.openxmlformats.org/markup-compatibility/2006" xmlns:a14="http://schemas.microsoft.com/office/drawing/2010/main" val="5490CA" mc:Ignorable=""/>
                </a:solidFill>
                <a:effectLst/>
                <a:latin typeface="Segoe UI Light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600" dirty="0" smtClean="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rPr>
              <a:t>Fourth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81960" y="1641840"/>
            <a:ext cx="7781040" cy="4530360"/>
          </a:xfr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rgbClr xmlns:mc="http://schemas.openxmlformats.org/markup-compatibility/2006" xmlns:a14="http://schemas.microsoft.com/office/drawing/2010/main" val="5490CA" mc:Ignorable=""/>
              </a:buClr>
              <a:buSzPct val="110000"/>
              <a:buFont typeface="Arial"/>
              <a:buChar char="•"/>
              <a:defRPr lang="en-US" sz="1800" kern="12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latin typeface="Segoe UI Light" pitchFamily="34" charset="0"/>
                <a:ea typeface="+mn-ea"/>
                <a:cs typeface="+mn-cs"/>
              </a:defRPr>
            </a:lvl1pPr>
            <a:lvl2pPr marL="569913" indent="-284163" algn="l" defTabSz="457200" rtl="0" eaLnBrk="1" latinLnBrk="0" hangingPunct="1">
              <a:spcBef>
                <a:spcPct val="20000"/>
              </a:spcBef>
              <a:buFont typeface="Lucida Grande"/>
              <a:buChar char="•"/>
              <a:defRPr lang="en-US" sz="1800" kern="12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latin typeface="Segoe UI Light" pitchFamily="34" charset="0"/>
                <a:ea typeface="+mn-ea"/>
                <a:cs typeface="+mn-cs"/>
              </a:defRPr>
            </a:lvl2pPr>
            <a:lvl3pPr marL="855663" indent="-285750" algn="l" defTabSz="457200" rtl="0" eaLnBrk="1" latinLnBrk="0" hangingPunct="1">
              <a:spcBef>
                <a:spcPct val="20000"/>
              </a:spcBef>
              <a:buChar char="•"/>
              <a:defRPr lang="en-US" sz="1800" kern="12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latin typeface="Segoe UI Light" pitchFamily="34" charset="0"/>
                <a:ea typeface="+mn-ea"/>
                <a:cs typeface="+mn-cs"/>
              </a:defRPr>
            </a:lvl3pPr>
            <a:lvl4pPr marL="1139825" indent="-284163" algn="l" defTabSz="457200" rtl="0" eaLnBrk="1" latinLnBrk="0" hangingPunct="1">
              <a:spcBef>
                <a:spcPct val="20000"/>
              </a:spcBef>
              <a:buChar char="•"/>
              <a:defRPr lang="en-US" sz="1800" kern="12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latin typeface="Segoe UI Light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600" dirty="0" smtClean="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rPr>
              <a:t>Fourth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760" y="386958"/>
            <a:ext cx="7781040" cy="792162"/>
          </a:xfrm>
        </p:spPr>
        <p:txBody>
          <a:bodyPr/>
          <a:lstStyle>
            <a:lvl1pPr>
              <a:defRPr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06463" y="1117080"/>
            <a:ext cx="6713537" cy="4572000"/>
          </a:xfrm>
        </p:spPr>
        <p:txBody>
          <a:bodyPr/>
          <a:lstStyle>
            <a:lvl1pPr>
              <a:defRPr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</a:defRPr>
            </a:lvl1pPr>
            <a:lvl2pPr marL="287338" indent="-287338">
              <a:buClr>
                <a:schemeClr val="bg1"/>
              </a:buClr>
              <a:buSzPct val="110000"/>
              <a:buFont typeface="Arial" pitchFamily="34" charset="0"/>
              <a:buChar char="•"/>
              <a:defRPr>
                <a:solidFill>
                  <a:schemeClr val="bg1"/>
                </a:solidFill>
                <a:latin typeface="Segoe UI Light" pitchFamily="34" charset="0"/>
              </a:defRPr>
            </a:lvl2pPr>
            <a:lvl4pPr marL="573088" indent="-285750"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Segoe UI Light" pitchFamily="34" charset="0"/>
              </a:defRPr>
            </a:lvl4pPr>
            <a:lvl5pPr marL="860425" indent="-287338"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Segoe UI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760" y="386958"/>
            <a:ext cx="7781040" cy="792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06463" y="1117080"/>
            <a:ext cx="6713537" cy="4572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>
                <a:solidFill>
                  <a:schemeClr val="bg1"/>
                </a:solidFill>
                <a:effectLst/>
                <a:latin typeface="Segoe UI Light" pitchFamily="34" charset="0"/>
              </a:defRPr>
            </a:lvl1pPr>
            <a:lvl2pPr marL="287338" indent="-287338">
              <a:buClr>
                <a:schemeClr val="bg1"/>
              </a:buClr>
              <a:buSzPct val="110000"/>
              <a:buFont typeface="Arial" pitchFamily="34" charset="0"/>
              <a:buChar char="•"/>
              <a:defRPr>
                <a:solidFill>
                  <a:schemeClr val="bg1"/>
                </a:solidFill>
                <a:latin typeface="Segoe UI Light" pitchFamily="34" charset="0"/>
              </a:defRPr>
            </a:lvl2pPr>
            <a:lvl4pPr marL="573088" indent="-285750"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Segoe UI Light" pitchFamily="34" charset="0"/>
              </a:defRPr>
            </a:lvl4pPr>
            <a:lvl5pPr marL="860425" indent="-287338"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Segoe UI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8933"/>
            <a:ext cx="8839200" cy="792162"/>
          </a:xfrm>
        </p:spPr>
        <p:txBody>
          <a:bodyPr/>
          <a:lstStyle>
            <a:lvl1pPr algn="ctr">
              <a:defRPr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Blue_gears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096000" y="3327665"/>
            <a:ext cx="2479234" cy="3215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880" y="1600200"/>
            <a:ext cx="3749520" cy="452596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285750" indent="-285750">
              <a:buClr>
                <a:srgbClr xmlns:mc="http://schemas.openxmlformats.org/markup-compatibility/2006" xmlns:a14="http://schemas.microsoft.com/office/drawing/2010/main" val="5490CA" mc:Ignorable=""/>
              </a:buClr>
              <a:buSzPct val="110000"/>
              <a:buFont typeface="Arial"/>
              <a:buChar char="•"/>
              <a:defRPr sz="180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defRPr>
            </a:lvl2pPr>
            <a:lvl3pPr>
              <a:defRPr sz="2000"/>
            </a:lvl3pPr>
            <a:lvl4pPr marL="569913" indent="-284163">
              <a:defRPr sz="160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defRPr>
            </a:lvl4pPr>
            <a:lvl5pPr marL="855663" indent="-285750">
              <a:buFont typeface="Arial"/>
              <a:buChar char="•"/>
              <a:defRPr sz="160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sz="1600" dirty="0" smtClean="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rPr>
              <a:t>Fourth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200"/>
            </a:lvl1pPr>
            <a:lvl2pPr marL="285750" indent="-285750">
              <a:buClr>
                <a:srgbClr xmlns:mc="http://schemas.openxmlformats.org/markup-compatibility/2006" xmlns:a14="http://schemas.microsoft.com/office/drawing/2010/main" val="5490CA" mc:Ignorable=""/>
              </a:buClr>
              <a:buSzPct val="110000"/>
              <a:buFont typeface="Arial"/>
              <a:buChar char="•"/>
              <a:defRPr sz="18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/>
            </a:lvl3pPr>
            <a:lvl4pPr marL="569913" indent="-284163"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 marL="855663" indent="-285750">
              <a:buFont typeface="Arial"/>
              <a:buChar char="•"/>
              <a:defRPr sz="160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sz="1600" dirty="0" smtClean="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rPr>
              <a:t>Fourth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4880" y="1134360"/>
            <a:ext cx="7407120" cy="4885440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effectLst/>
                <a:latin typeface="Consolas"/>
                <a:cs typeface="Consolas"/>
              </a:defRPr>
            </a:lvl1pPr>
            <a:lvl2pPr marL="346075" indent="0">
              <a:buFont typeface="Arial"/>
              <a:buNone/>
              <a:defRPr baseline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defRPr>
            </a:lvl2pPr>
            <a:lvl3pPr>
              <a:buNone/>
              <a:defRPr sz="1800" baseline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A4A5A5" mc:Ignorable=""/>
                </a:solidFill>
              </a:rPr>
              <a:t>Second level</a:t>
            </a:r>
          </a:p>
          <a:p>
            <a:pPr lvl="2"/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A4A5A5" mc:Ignorable=""/>
                </a:solidFill>
              </a:rPr>
              <a:t>Third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880" y="342198"/>
            <a:ext cx="6714240" cy="79216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60" y="1154477"/>
            <a:ext cx="7781040" cy="631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36" r:id="rId2"/>
    <p:sldLayoutId id="2147483731" r:id="rId3"/>
    <p:sldLayoutId id="2147483730" r:id="rId4"/>
    <p:sldLayoutId id="2147483738" r:id="rId5"/>
    <p:sldLayoutId id="2147483734" r:id="rId6"/>
    <p:sldLayoutId id="2147483726" r:id="rId7"/>
    <p:sldLayoutId id="2147483727" r:id="rId8"/>
    <p:sldLayoutId id="2147483728" r:id="rId9"/>
    <p:sldLayoutId id="214748372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xmlns:mc="http://schemas.openxmlformats.org/markup-compatibility/2006" xmlns:a14="http://schemas.microsoft.com/office/drawing/2010/main" val="000000" mc:Ignorable=""/>
          </a:solidFill>
          <a:effectLst/>
          <a:latin typeface="Segoe UI Light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200" kern="1200">
          <a:solidFill>
            <a:schemeClr val="tx2"/>
          </a:solidFill>
          <a:effectLst/>
          <a:latin typeface="Segoe UI Light" pitchFamily="34" charset="0"/>
          <a:ea typeface="+mn-ea"/>
          <a:cs typeface="+mn-cs"/>
        </a:defRPr>
      </a:lvl1pPr>
      <a:lvl2pPr marL="346075" indent="-346075" algn="l" defTabSz="457200" rtl="0" eaLnBrk="1" latinLnBrk="0" hangingPunct="1">
        <a:lnSpc>
          <a:spcPct val="120000"/>
        </a:lnSpc>
        <a:spcBef>
          <a:spcPct val="20000"/>
        </a:spcBef>
        <a:buSzPct val="100000"/>
        <a:buFontTx/>
        <a:buBlip>
          <a:blip r:embed="rId13"/>
        </a:buBlip>
        <a:defRPr sz="1800" kern="1200">
          <a:solidFill>
            <a:srgbClr xmlns:mc="http://schemas.openxmlformats.org/markup-compatibility/2006" xmlns:a14="http://schemas.microsoft.com/office/drawing/2010/main" val="A4A5A5" mc:Ignorable="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396875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3998948" y="2562446"/>
            <a:ext cx="3784083" cy="143212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000" dirty="0">
                <a:solidFill>
                  <a:schemeClr val="bg1"/>
                </a:solidFill>
                <a:latin typeface="Segoe UI Light" pitchFamily="34" charset="0"/>
                <a:ea typeface="+mj-ea"/>
                <a:cs typeface="+mj-cs"/>
              </a:rPr>
              <a:t>Kako povezati akademsku zajednicu, korporaciju i poduzetništvo: primjer iz Hrvatske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3998949" y="3973308"/>
            <a:ext cx="3473335" cy="16095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hr-HR" sz="16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 UI Light" pitchFamily="34" charset="0"/>
              </a:rPr>
              <a:t>25</a:t>
            </a:r>
            <a:r>
              <a:rPr kumimoji="0" lang="hr-HR" sz="1600" b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Segoe UI Light" pitchFamily="34" charset="0"/>
              </a:rPr>
              <a:t>. </a:t>
            </a:r>
            <a:r>
              <a:rPr kumimoji="0" lang="hr-HR" sz="1600" b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Segoe UI Light" pitchFamily="34" charset="0"/>
              </a:rPr>
              <a:t>studeni </a:t>
            </a: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Segoe UI Light" pitchFamily="34" charset="0"/>
              </a:rPr>
              <a:t>2009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hr-HR" sz="16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 UI Light" pitchFamily="34" charset="0"/>
              </a:rPr>
              <a:t/>
            </a:r>
            <a:br>
              <a:rPr lang="hr-HR" sz="16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 UI Light" pitchFamily="34" charset="0"/>
              </a:rPr>
            </a:br>
            <a:r>
              <a:rPr lang="hr-HR" sz="16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 UI Light" pitchFamily="34" charset="0"/>
              </a:rPr>
              <a:t>Ratko Mutavdžić, Microsoft Hrvatska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1600" b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Segoe UI Light" pitchFamily="34" charset="0"/>
              </a:rPr>
              <a:t>ratkom@microsoft.com</a:t>
            </a: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Segoe UI Light" pitchFamily="34" charset="0"/>
              </a:rPr>
              <a:t/>
            </a:r>
            <a:b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  <a:uLnTx/>
                <a:uFillTx/>
                <a:latin typeface="Segoe UI Light" pitchFamily="34" charset="0"/>
              </a:rPr>
            </a:b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/>
              <a:uLnTx/>
              <a:uFillTx/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zahvaljujem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94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 </a:t>
            </a:r>
            <a:r>
              <a:rPr lang="hr-HR" dirty="0"/>
              <a:t>p</a:t>
            </a:r>
            <a:r>
              <a:rPr lang="hr-HR" dirty="0" smtClean="0"/>
              <a:t>roblem novih i </a:t>
            </a:r>
            <a:r>
              <a:rPr lang="hr-HR" smtClean="0"/>
              <a:t>uporabljivih ljudi 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862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80" y="342198"/>
            <a:ext cx="7446106" cy="792162"/>
          </a:xfrm>
        </p:spPr>
        <p:txBody>
          <a:bodyPr>
            <a:normAutofit/>
          </a:bodyPr>
          <a:lstStyle/>
          <a:p>
            <a:r>
              <a:rPr lang="hr-HR" dirty="0" smtClean="0"/>
              <a:t>Korporativni pogled na stvaranje”resursa”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2626140"/>
              </p:ext>
            </p:extLst>
          </p:nvPr>
        </p:nvGraphicFramePr>
        <p:xfrm>
          <a:off x="563527" y="978195"/>
          <a:ext cx="8197702" cy="549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210493" y="1396407"/>
            <a:ext cx="0" cy="507173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21572" y="1396408"/>
            <a:ext cx="0" cy="507173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99228" y="1396409"/>
            <a:ext cx="0" cy="507173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95154" y="1403497"/>
            <a:ext cx="0" cy="507173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9545" y="1403497"/>
            <a:ext cx="0" cy="507173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3342535" y="2264365"/>
            <a:ext cx="210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latin typeface="Segoe UI Light" pitchFamily="34" charset="0"/>
              </a:rPr>
              <a:t>s</a:t>
            </a:r>
            <a:r>
              <a:rPr lang="hr-HR" dirty="0" smtClean="0">
                <a:latin typeface="Segoe UI Light" pitchFamily="34" charset="0"/>
              </a:rPr>
              <a:t>istem inženjer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339018" y="2182846"/>
            <a:ext cx="210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>
                <a:latin typeface="Segoe UI Light" pitchFamily="34" charset="0"/>
              </a:rPr>
              <a:t>razvojni </a:t>
            </a:r>
            <a:r>
              <a:rPr lang="hr-HR" dirty="0" smtClean="0">
                <a:latin typeface="Segoe UI Light" pitchFamily="34" charset="0"/>
              </a:rPr>
              <a:t>inženjer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203261" y="2264363"/>
            <a:ext cx="210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>
                <a:latin typeface="Segoe UI Light" pitchFamily="34" charset="0"/>
              </a:rPr>
              <a:t>arhitekt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50926" y="2271454"/>
            <a:ext cx="210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latin typeface="Segoe UI Light" pitchFamily="34" charset="0"/>
              </a:rPr>
              <a:t>p</a:t>
            </a:r>
            <a:r>
              <a:rPr lang="hr-HR" dirty="0" smtClean="0">
                <a:latin typeface="Segoe UI Light" pitchFamily="34" charset="0"/>
              </a:rPr>
              <a:t>rodaja i marketing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612973" y="2264366"/>
            <a:ext cx="210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latin typeface="Segoe UI Light" pitchFamily="34" charset="0"/>
              </a:rPr>
              <a:t>u</a:t>
            </a:r>
            <a:r>
              <a:rPr lang="hr-HR" dirty="0" smtClean="0">
                <a:latin typeface="Segoe UI Light" pitchFamily="34" charset="0"/>
              </a:rPr>
              <a:t>nos podataka i sl.</a:t>
            </a:r>
            <a:endParaRPr lang="hr-HR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6294474" y="1254642"/>
            <a:ext cx="2264735" cy="49175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Microsoft programi za poduzetništvo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Student modeli</a:t>
            </a:r>
          </a:p>
          <a:p>
            <a:pPr lvl="1"/>
            <a:r>
              <a:rPr lang="hr-HR" dirty="0" smtClean="0"/>
              <a:t>ORG: Microsoft Student Partner</a:t>
            </a:r>
          </a:p>
          <a:p>
            <a:pPr lvl="1"/>
            <a:r>
              <a:rPr lang="hr-HR" dirty="0" smtClean="0"/>
              <a:t>ORG: Microsoft Academic Alliance, Microsoft DreamSpark</a:t>
            </a:r>
          </a:p>
          <a:p>
            <a:pPr lvl="1"/>
            <a:r>
              <a:rPr lang="hr-HR" dirty="0" smtClean="0"/>
              <a:t>PRG: Dreamspark, Imagine Cup, Innovation Accelerator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Startup modeli</a:t>
            </a:r>
          </a:p>
          <a:p>
            <a:pPr lvl="1"/>
            <a:r>
              <a:rPr lang="hr-HR" dirty="0" smtClean="0"/>
              <a:t>ORG: Microsoft BizSpark, Microsoft WebHost Spark</a:t>
            </a:r>
          </a:p>
          <a:p>
            <a:pPr lvl="1"/>
            <a:r>
              <a:rPr lang="hr-HR" dirty="0" smtClean="0"/>
              <a:t>PRG: Microsoft Innovation Center, Microsoft Community Center  </a:t>
            </a:r>
          </a:p>
          <a:p>
            <a:pPr lvl="1"/>
            <a:endParaRPr lang="hr-HR" dirty="0"/>
          </a:p>
          <a:p>
            <a:r>
              <a:rPr lang="hr-HR" dirty="0" smtClean="0"/>
              <a:t>Partner modeli</a:t>
            </a:r>
          </a:p>
          <a:p>
            <a:pPr lvl="1"/>
            <a:r>
              <a:rPr lang="hr-HR" dirty="0" smtClean="0"/>
              <a:t>ORG: Microsoft Partner Network</a:t>
            </a:r>
          </a:p>
          <a:p>
            <a:pPr lvl="1"/>
            <a:r>
              <a:rPr lang="hr-HR" dirty="0" smtClean="0"/>
              <a:t>PRG: Microsoft Corporation</a:t>
            </a:r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28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760" y="203975"/>
            <a:ext cx="6714240" cy="792162"/>
          </a:xfrm>
        </p:spPr>
        <p:txBody>
          <a:bodyPr/>
          <a:lstStyle/>
          <a:p>
            <a:r>
              <a:rPr lang="hr-HR" dirty="0" smtClean="0"/>
              <a:t>Integracija u „širu” sliku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94566"/>
              </p:ext>
            </p:extLst>
          </p:nvPr>
        </p:nvGraphicFramePr>
        <p:xfrm>
          <a:off x="1446011" y="15352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1 (Border and Accent Bar) 4"/>
          <p:cNvSpPr/>
          <p:nvPr/>
        </p:nvSpPr>
        <p:spPr>
          <a:xfrm>
            <a:off x="6308863" y="895608"/>
            <a:ext cx="2241477" cy="1279230"/>
          </a:xfrm>
          <a:prstGeom prst="accentBorder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>
                    <a:lumMod val="25000"/>
                  </a:schemeClr>
                </a:solidFill>
                <a:latin typeface="Segoe UI Light" pitchFamily="34" charset="0"/>
              </a:rPr>
              <a:t>Student 2 Business</a:t>
            </a:r>
          </a:p>
          <a:p>
            <a:pPr algn="ctr"/>
            <a:r>
              <a:rPr lang="hr-HR" dirty="0" smtClean="0">
                <a:solidFill>
                  <a:schemeClr val="tx1">
                    <a:lumMod val="25000"/>
                  </a:schemeClr>
                </a:solidFill>
                <a:latin typeface="Segoe UI Light" pitchFamily="34" charset="0"/>
              </a:rPr>
              <a:t>Internship</a:t>
            </a:r>
          </a:p>
          <a:p>
            <a:pPr algn="ctr"/>
            <a:r>
              <a:rPr lang="hr-HR" dirty="0">
                <a:solidFill>
                  <a:schemeClr val="tx1">
                    <a:lumMod val="25000"/>
                  </a:schemeClr>
                </a:solidFill>
                <a:latin typeface="Segoe UI Light" pitchFamily="34" charset="0"/>
              </a:rPr>
              <a:t>p</a:t>
            </a:r>
            <a:r>
              <a:rPr lang="hr-HR" dirty="0" smtClean="0">
                <a:solidFill>
                  <a:schemeClr val="tx1">
                    <a:lumMod val="25000"/>
                  </a:schemeClr>
                </a:solidFill>
                <a:latin typeface="Segoe UI Light" pitchFamily="34" charset="0"/>
              </a:rPr>
              <a:t>rojekti za tvrtke</a:t>
            </a:r>
            <a:endParaRPr lang="hr-HR" dirty="0">
              <a:solidFill>
                <a:schemeClr val="tx1">
                  <a:lumMod val="25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6299994" y="4790669"/>
            <a:ext cx="2241477" cy="1279230"/>
          </a:xfrm>
          <a:prstGeom prst="accentBorderCallout1">
            <a:avLst>
              <a:gd name="adj1" fmla="val 18750"/>
              <a:gd name="adj2" fmla="val -8333"/>
              <a:gd name="adj3" fmla="val 4448"/>
              <a:gd name="adj4" fmla="val -340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>
                    <a:lumMod val="25000"/>
                  </a:schemeClr>
                </a:solidFill>
                <a:latin typeface="Segoe UI Light" pitchFamily="34" charset="0"/>
              </a:rPr>
              <a:t>Programi poticaja?</a:t>
            </a:r>
          </a:p>
          <a:p>
            <a:pPr algn="ctr"/>
            <a:r>
              <a:rPr lang="hr-HR" dirty="0" smtClean="0">
                <a:solidFill>
                  <a:schemeClr val="tx1">
                    <a:lumMod val="25000"/>
                  </a:schemeClr>
                </a:solidFill>
                <a:latin typeface="Segoe UI Light" pitchFamily="34" charset="0"/>
              </a:rPr>
              <a:t>Organizacije /HAMAG, BICRO, HIT, tehnološki parkovi</a:t>
            </a:r>
            <a:endParaRPr lang="hr-HR" dirty="0">
              <a:solidFill>
                <a:schemeClr val="tx1">
                  <a:lumMod val="25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517663" y="1048008"/>
            <a:ext cx="2241477" cy="1279230"/>
          </a:xfrm>
          <a:prstGeom prst="accentBorderCallout1">
            <a:avLst>
              <a:gd name="adj1" fmla="val 19581"/>
              <a:gd name="adj2" fmla="val 105512"/>
              <a:gd name="adj3" fmla="val 108344"/>
              <a:gd name="adj4" fmla="val 1243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>
                    <a:lumMod val="25000"/>
                  </a:schemeClr>
                </a:solidFill>
                <a:latin typeface="Segoe UI Light" pitchFamily="34" charset="0"/>
              </a:rPr>
              <a:t>Akademski i K12 programi</a:t>
            </a:r>
          </a:p>
          <a:p>
            <a:pPr algn="ctr"/>
            <a:r>
              <a:rPr lang="hr-HR" dirty="0" smtClean="0">
                <a:solidFill>
                  <a:schemeClr val="tx1">
                    <a:lumMod val="25000"/>
                  </a:schemeClr>
                </a:solidFill>
                <a:latin typeface="Segoe UI Light" pitchFamily="34" charset="0"/>
              </a:rPr>
              <a:t>Programi kreiranja stručnjaka</a:t>
            </a:r>
            <a:endParaRPr lang="hr-HR" dirty="0">
              <a:solidFill>
                <a:schemeClr val="tx1">
                  <a:lumMod val="25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8" name="Line Callout 1 (Border and Accent Bar) 7"/>
          <p:cNvSpPr/>
          <p:nvPr/>
        </p:nvSpPr>
        <p:spPr>
          <a:xfrm>
            <a:off x="517663" y="4730418"/>
            <a:ext cx="2241477" cy="1279230"/>
          </a:xfrm>
          <a:prstGeom prst="accentBorderCallout1">
            <a:avLst>
              <a:gd name="adj1" fmla="val 19581"/>
              <a:gd name="adj2" fmla="val 105512"/>
              <a:gd name="adj3" fmla="val 3617"/>
              <a:gd name="adj4" fmla="val 1262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>
                    <a:lumMod val="25000"/>
                  </a:schemeClr>
                </a:solidFill>
                <a:latin typeface="Segoe UI Light" pitchFamily="34" charset="0"/>
              </a:rPr>
              <a:t>Razumijevanje na višem nivou</a:t>
            </a:r>
            <a:endParaRPr lang="hr-HR" dirty="0">
              <a:solidFill>
                <a:schemeClr val="tx1">
                  <a:lumMod val="25000"/>
                </a:schemeClr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Proces „kreiranja” stručnjaka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4493604"/>
              </p:ext>
            </p:extLst>
          </p:nvPr>
        </p:nvGraphicFramePr>
        <p:xfrm>
          <a:off x="1084521" y="988829"/>
          <a:ext cx="7389627" cy="497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84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Primjer: Microsoft Innovation Center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047225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81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nam treba?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 smtClean="0"/>
              <a:t>Fakultet</a:t>
            </a:r>
          </a:p>
          <a:p>
            <a:pPr lvl="1"/>
            <a:r>
              <a:rPr lang="hr-HR" dirty="0" smtClean="0"/>
              <a:t>Granica između „modela” i „specijalizacije”</a:t>
            </a:r>
          </a:p>
          <a:p>
            <a:pPr lvl="1"/>
            <a:r>
              <a:rPr lang="hr-HR" dirty="0" smtClean="0"/>
              <a:t>SSS -&gt; sist. i prog. „inženjeri” (loša uporaba riječi), VSS -&gt; arhitekti </a:t>
            </a:r>
            <a:endParaRPr lang="hr-HR" dirty="0" smtClean="0"/>
          </a:p>
          <a:p>
            <a:r>
              <a:rPr lang="hr-HR" dirty="0" smtClean="0"/>
              <a:t>Zajednica</a:t>
            </a:r>
          </a:p>
          <a:p>
            <a:pPr lvl="1"/>
            <a:r>
              <a:rPr lang="hr-HR" dirty="0" smtClean="0"/>
              <a:t>Podrška kroz fleksibilne programe (think quantity vs. quality)</a:t>
            </a:r>
          </a:p>
          <a:p>
            <a:pPr lvl="1"/>
            <a:r>
              <a:rPr lang="hr-HR" dirty="0" smtClean="0"/>
              <a:t>Tehnološki parkovi* (next slide)</a:t>
            </a:r>
            <a:endParaRPr lang="hr-HR" dirty="0" smtClean="0"/>
          </a:p>
          <a:p>
            <a:r>
              <a:rPr lang="hr-HR" dirty="0" smtClean="0"/>
              <a:t>Partneri</a:t>
            </a:r>
          </a:p>
          <a:p>
            <a:pPr lvl="1"/>
            <a:r>
              <a:rPr lang="hr-HR" dirty="0" smtClean="0"/>
              <a:t>Okvir (framework) za investiciju! Građenje „resursa” kroz vrijeme...</a:t>
            </a:r>
            <a:endParaRPr lang="hr-HR" dirty="0" smtClean="0"/>
          </a:p>
          <a:p>
            <a:r>
              <a:rPr lang="hr-HR" dirty="0" smtClean="0"/>
              <a:t>Microsoft</a:t>
            </a:r>
          </a:p>
          <a:p>
            <a:pPr lvl="1"/>
            <a:r>
              <a:rPr lang="hr-HR" dirty="0" smtClean="0"/>
              <a:t>Većina toga je na slideu 2...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94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Tehnološki park 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77" y="1813068"/>
            <a:ext cx="6537436" cy="435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infotrend.hr/files/img/2009/10/14/BT-P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5" y="1038667"/>
            <a:ext cx="4655359" cy="232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7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1">
      <a:dk1>
        <a:srgbClr xmlns:mc="http://schemas.openxmlformats.org/markup-compatibility/2006" xmlns:a14="http://schemas.microsoft.com/office/drawing/2010/main" val="AFDAF6" mc:Ignorable=""/>
      </a:dk1>
      <a:lt1>
        <a:sysClr val="window" lastClr="FFFFFF"/>
      </a:lt1>
      <a:dk2>
        <a:srgbClr xmlns:mc="http://schemas.openxmlformats.org/markup-compatibility/2006" xmlns:a14="http://schemas.microsoft.com/office/drawing/2010/main" val="5990CA" mc:Ignorable=""/>
      </a:dk2>
      <a:lt2>
        <a:srgbClr xmlns:mc="http://schemas.openxmlformats.org/markup-compatibility/2006" xmlns:a14="http://schemas.microsoft.com/office/drawing/2010/main" val="004278" mc:Ignorable=""/>
      </a:lt2>
      <a:accent1>
        <a:srgbClr xmlns:mc="http://schemas.openxmlformats.org/markup-compatibility/2006" xmlns:a14="http://schemas.microsoft.com/office/drawing/2010/main" val="FEC400" mc:Ignorable=""/>
      </a:accent1>
      <a:accent2>
        <a:srgbClr xmlns:mc="http://schemas.openxmlformats.org/markup-compatibility/2006" xmlns:a14="http://schemas.microsoft.com/office/drawing/2010/main" val="E58E00" mc:Ignorable=""/>
      </a:accent2>
      <a:accent3>
        <a:srgbClr xmlns:mc="http://schemas.openxmlformats.org/markup-compatibility/2006" xmlns:a14="http://schemas.microsoft.com/office/drawing/2010/main" val="D8D000" mc:Ignorable=""/>
      </a:accent3>
      <a:accent4>
        <a:srgbClr xmlns:mc="http://schemas.openxmlformats.org/markup-compatibility/2006" xmlns:a14="http://schemas.microsoft.com/office/drawing/2010/main" val="76BE5B" mc:Ignorable=""/>
      </a:accent4>
      <a:accent5>
        <a:srgbClr xmlns:mc="http://schemas.openxmlformats.org/markup-compatibility/2006" xmlns:a14="http://schemas.microsoft.com/office/drawing/2010/main" val="006025" mc:Ignorable=""/>
      </a:accent5>
      <a:accent6>
        <a:srgbClr xmlns:mc="http://schemas.openxmlformats.org/markup-compatibility/2006" xmlns:a14="http://schemas.microsoft.com/office/drawing/2010/main" val="A4A5A5" mc:Ignorable=""/>
      </a:accent6>
      <a:hlink>
        <a:srgbClr xmlns:mc="http://schemas.openxmlformats.org/markup-compatibility/2006" xmlns:a14="http://schemas.microsoft.com/office/drawing/2010/main" val="004278" mc:Ignorable=""/>
      </a:hlink>
      <a:folHlink>
        <a:srgbClr xmlns:mc="http://schemas.openxmlformats.org/markup-compatibility/2006" xmlns:a14="http://schemas.microsoft.com/office/drawing/2010/main" val="882708" mc:Ignorable="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2009-10-13T21:20:26Z</outs:dateTime>
      <outs:isPinned>true</outs:isPinned>
    </outs:relatedDate>
    <outs:relatedDate>
      <outs:type>2</outs:type>
      <outs:displayName>Created</outs:displayName>
      <outs:dateTime>2009-08-19T21:28:38Z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Leah Kimble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Ratko Mutavdzic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D2CBBBEA-9E31-46C6-B0D3-B9054DE28AA3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328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2_Office Theme</vt:lpstr>
      <vt:lpstr>PowerPoint Presentation</vt:lpstr>
      <vt:lpstr>... problem novih i uporabljivih ljudi ...</vt:lpstr>
      <vt:lpstr>Korporativni pogled na stvaranje”resursa”</vt:lpstr>
      <vt:lpstr>Microsoft programi za poduzetništvo</vt:lpstr>
      <vt:lpstr>Integracija u „širu” sliku</vt:lpstr>
      <vt:lpstr>Proces „kreiranja” stručnjaka</vt:lpstr>
      <vt:lpstr>Primjer: Microsoft Innovation Center</vt:lpstr>
      <vt:lpstr>Što nam treba?</vt:lpstr>
      <vt:lpstr>Tehnološki park </vt:lpstr>
      <vt:lpstr>zahvaljujem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 Kimble</dc:creator>
  <cp:lastModifiedBy>Ratko Mutavdzic</cp:lastModifiedBy>
  <cp:revision>144</cp:revision>
  <dcterms:created xsi:type="dcterms:W3CDTF">2009-08-19T21:28:38Z</dcterms:created>
  <dcterms:modified xsi:type="dcterms:W3CDTF">2009-11-25T14:32:14Z</dcterms:modified>
</cp:coreProperties>
</file>